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135" r:id="rId4"/>
  </p:sldMasterIdLst>
  <p:notesMasterIdLst>
    <p:notesMasterId r:id="rId24"/>
  </p:notesMasterIdLst>
  <p:handoutMasterIdLst>
    <p:handoutMasterId r:id="rId25"/>
  </p:handoutMasterIdLst>
  <p:sldIdLst>
    <p:sldId id="265" r:id="rId5"/>
    <p:sldId id="310" r:id="rId6"/>
    <p:sldId id="311" r:id="rId7"/>
    <p:sldId id="313" r:id="rId8"/>
    <p:sldId id="314" r:id="rId9"/>
    <p:sldId id="337" r:id="rId10"/>
    <p:sldId id="315" r:id="rId11"/>
    <p:sldId id="329" r:id="rId12"/>
    <p:sldId id="317" r:id="rId13"/>
    <p:sldId id="335" r:id="rId14"/>
    <p:sldId id="342" r:id="rId15"/>
    <p:sldId id="318" r:id="rId16"/>
    <p:sldId id="319" r:id="rId17"/>
    <p:sldId id="272" r:id="rId18"/>
    <p:sldId id="326" r:id="rId19"/>
    <p:sldId id="338" r:id="rId20"/>
    <p:sldId id="327" r:id="rId21"/>
    <p:sldId id="339" r:id="rId22"/>
    <p:sldId id="334" r:id="rId23"/>
  </p:sldIdLst>
  <p:sldSz cx="12188825" cy="6858000"/>
  <p:notesSz cx="6858000" cy="9144000"/>
  <p:custDataLst>
    <p:tags r:id="rId26"/>
  </p:custDataLst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64" autoAdjust="0"/>
    <p:restoredTop sz="94611" autoAdjust="0"/>
  </p:normalViewPr>
  <p:slideViewPr>
    <p:cSldViewPr showGuides="1">
      <p:cViewPr varScale="1">
        <p:scale>
          <a:sx n="93" d="100"/>
          <a:sy n="93" d="100"/>
        </p:scale>
        <p:origin x="232" y="632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7" d="100"/>
          <a:sy n="97" d="100"/>
        </p:scale>
        <p:origin x="368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16.sv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6" Type="http://schemas.openxmlformats.org/officeDocument/2006/relationships/image" Target="../media/image15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16.sv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6" Type="http://schemas.openxmlformats.org/officeDocument/2006/relationships/image" Target="../media/image15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2CC3CB-E48E-475E-ABB1-4E25C0B9AE26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4AA90718-61AA-4A36-8D97-E19E729D85CB}">
      <dgm:prSet custT="1"/>
      <dgm:spPr/>
      <dgm:t>
        <a:bodyPr/>
        <a:lstStyle/>
        <a:p>
          <a:r>
            <a:rPr lang="fr-FR" sz="1600" dirty="0"/>
            <a:t>Economie fondée sur les data : 643 milliards de dollars d’ici à 2020, Commission européenne, Communication « building </a:t>
          </a:r>
          <a:r>
            <a:rPr lang="fr-FR" sz="1600" dirty="0" err="1"/>
            <a:t>European</a:t>
          </a:r>
          <a:r>
            <a:rPr lang="fr-FR" sz="1600" dirty="0"/>
            <a:t> Data </a:t>
          </a:r>
          <a:r>
            <a:rPr lang="fr-FR" sz="1600" dirty="0" err="1"/>
            <a:t>economy</a:t>
          </a:r>
          <a:r>
            <a:rPr lang="fr-FR" sz="1600" dirty="0"/>
            <a:t> », COM(2017), 9 final, p.2</a:t>
          </a:r>
          <a:endParaRPr lang="en-US" sz="1600" dirty="0"/>
        </a:p>
      </dgm:t>
    </dgm:pt>
    <dgm:pt modelId="{44EC34AA-5711-4144-97DF-84DA32277A77}" type="parTrans" cxnId="{2683B575-FFC2-4818-96EA-44260B3521BA}">
      <dgm:prSet/>
      <dgm:spPr/>
      <dgm:t>
        <a:bodyPr/>
        <a:lstStyle/>
        <a:p>
          <a:endParaRPr lang="en-US"/>
        </a:p>
      </dgm:t>
    </dgm:pt>
    <dgm:pt modelId="{892B1832-ACD0-4A7E-B4C5-99F313CC42D2}" type="sibTrans" cxnId="{2683B575-FFC2-4818-96EA-44260B3521BA}">
      <dgm:prSet/>
      <dgm:spPr/>
      <dgm:t>
        <a:bodyPr/>
        <a:lstStyle/>
        <a:p>
          <a:endParaRPr lang="en-US"/>
        </a:p>
      </dgm:t>
    </dgm:pt>
    <dgm:pt modelId="{667A52A6-F365-41C5-A6C0-F0821C23AE28}">
      <dgm:prSet/>
      <dgm:spPr/>
      <dgm:t>
        <a:bodyPr/>
        <a:lstStyle/>
        <a:p>
          <a:r>
            <a:rPr lang="fr-FR" b="1"/>
            <a:t>Avantages du Big data agricole </a:t>
          </a:r>
          <a:r>
            <a:rPr lang="fr-FR"/>
            <a:t>: Connaissances, anticipations et innovations </a:t>
          </a:r>
          <a:endParaRPr lang="en-US"/>
        </a:p>
      </dgm:t>
    </dgm:pt>
    <dgm:pt modelId="{1A5BFABC-30A4-45D6-8C54-3AF9116BDC2F}" type="parTrans" cxnId="{C011A97F-54EF-4264-9611-89E244CD71B6}">
      <dgm:prSet/>
      <dgm:spPr/>
      <dgm:t>
        <a:bodyPr/>
        <a:lstStyle/>
        <a:p>
          <a:endParaRPr lang="en-US"/>
        </a:p>
      </dgm:t>
    </dgm:pt>
    <dgm:pt modelId="{A0E62486-F169-4267-B832-590ADD8CC1AD}" type="sibTrans" cxnId="{C011A97F-54EF-4264-9611-89E244CD71B6}">
      <dgm:prSet/>
      <dgm:spPr/>
      <dgm:t>
        <a:bodyPr/>
        <a:lstStyle/>
        <a:p>
          <a:endParaRPr lang="en-US"/>
        </a:p>
      </dgm:t>
    </dgm:pt>
    <dgm:pt modelId="{823D9BDB-D2F7-46C6-87F9-7F252DA89DBE}">
      <dgm:prSet/>
      <dgm:spPr/>
      <dgm:t>
        <a:bodyPr/>
        <a:lstStyle/>
        <a:p>
          <a:r>
            <a:rPr lang="fr-FR" b="1"/>
            <a:t>Crainte du Big data agricole </a:t>
          </a:r>
          <a:r>
            <a:rPr lang="fr-FR"/>
            <a:t>: Perte de maitrise des données par les exploitants agricoles</a:t>
          </a:r>
          <a:endParaRPr lang="en-US"/>
        </a:p>
      </dgm:t>
    </dgm:pt>
    <dgm:pt modelId="{45B08D35-6394-4DA0-8731-E5B0F224FFC0}" type="parTrans" cxnId="{31832064-4882-489B-9471-295989FAF3E1}">
      <dgm:prSet/>
      <dgm:spPr/>
      <dgm:t>
        <a:bodyPr/>
        <a:lstStyle/>
        <a:p>
          <a:endParaRPr lang="en-US"/>
        </a:p>
      </dgm:t>
    </dgm:pt>
    <dgm:pt modelId="{EDC13E8D-23A5-4109-A157-F5AC70D3A1AA}" type="sibTrans" cxnId="{31832064-4882-489B-9471-295989FAF3E1}">
      <dgm:prSet/>
      <dgm:spPr/>
      <dgm:t>
        <a:bodyPr/>
        <a:lstStyle/>
        <a:p>
          <a:endParaRPr lang="en-US"/>
        </a:p>
      </dgm:t>
    </dgm:pt>
    <dgm:pt modelId="{692D580D-5B7C-497F-9D76-36114B04D44B}" type="pres">
      <dgm:prSet presAssocID="{FE2CC3CB-E48E-475E-ABB1-4E25C0B9AE26}" presName="root" presStyleCnt="0">
        <dgm:presLayoutVars>
          <dgm:dir/>
          <dgm:resizeHandles val="exact"/>
        </dgm:presLayoutVars>
      </dgm:prSet>
      <dgm:spPr/>
    </dgm:pt>
    <dgm:pt modelId="{9DA2DDB8-F7C3-4736-BDE2-FE148F5CFC9E}" type="pres">
      <dgm:prSet presAssocID="{4AA90718-61AA-4A36-8D97-E19E729D85CB}" presName="compNode" presStyleCnt="0"/>
      <dgm:spPr/>
    </dgm:pt>
    <dgm:pt modelId="{50216932-A24A-4BF0-8C0F-73A7F397A487}" type="pres">
      <dgm:prSet presAssocID="{4AA90718-61AA-4A36-8D97-E19E729D85C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49BC251E-BF14-45C5-8CCE-7694D87346AF}" type="pres">
      <dgm:prSet presAssocID="{4AA90718-61AA-4A36-8D97-E19E729D85CB}" presName="spaceRect" presStyleCnt="0"/>
      <dgm:spPr/>
    </dgm:pt>
    <dgm:pt modelId="{256A95BA-4EB1-47AD-AC86-2606C4852022}" type="pres">
      <dgm:prSet presAssocID="{4AA90718-61AA-4A36-8D97-E19E729D85CB}" presName="textRect" presStyleLbl="revTx" presStyleIdx="0" presStyleCnt="3">
        <dgm:presLayoutVars>
          <dgm:chMax val="1"/>
          <dgm:chPref val="1"/>
        </dgm:presLayoutVars>
      </dgm:prSet>
      <dgm:spPr/>
    </dgm:pt>
    <dgm:pt modelId="{C8DED531-DA14-477A-AEB8-D346E62D26C7}" type="pres">
      <dgm:prSet presAssocID="{892B1832-ACD0-4A7E-B4C5-99F313CC42D2}" presName="sibTrans" presStyleCnt="0"/>
      <dgm:spPr/>
    </dgm:pt>
    <dgm:pt modelId="{A104166F-506F-46E1-9C5B-77047DFE6107}" type="pres">
      <dgm:prSet presAssocID="{667A52A6-F365-41C5-A6C0-F0821C23AE28}" presName="compNode" presStyleCnt="0"/>
      <dgm:spPr/>
    </dgm:pt>
    <dgm:pt modelId="{59C93D64-753E-403F-837E-9A8D0D0EBB2D}" type="pres">
      <dgm:prSet presAssocID="{667A52A6-F365-41C5-A6C0-F0821C23AE2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64E8E1FA-7120-4F19-9681-C76C376A4AF4}" type="pres">
      <dgm:prSet presAssocID="{667A52A6-F365-41C5-A6C0-F0821C23AE28}" presName="spaceRect" presStyleCnt="0"/>
      <dgm:spPr/>
    </dgm:pt>
    <dgm:pt modelId="{E354B390-23B5-4AF9-84DD-E17D4CB29A59}" type="pres">
      <dgm:prSet presAssocID="{667A52A6-F365-41C5-A6C0-F0821C23AE28}" presName="textRect" presStyleLbl="revTx" presStyleIdx="1" presStyleCnt="3">
        <dgm:presLayoutVars>
          <dgm:chMax val="1"/>
          <dgm:chPref val="1"/>
        </dgm:presLayoutVars>
      </dgm:prSet>
      <dgm:spPr/>
    </dgm:pt>
    <dgm:pt modelId="{F3F13AF4-2A78-4222-A11C-E2ACAC6064F2}" type="pres">
      <dgm:prSet presAssocID="{A0E62486-F169-4267-B832-590ADD8CC1AD}" presName="sibTrans" presStyleCnt="0"/>
      <dgm:spPr/>
    </dgm:pt>
    <dgm:pt modelId="{72A5408B-5CB8-47B5-B112-A4494C700594}" type="pres">
      <dgm:prSet presAssocID="{823D9BDB-D2F7-46C6-87F9-7F252DA89DBE}" presName="compNode" presStyleCnt="0"/>
      <dgm:spPr/>
    </dgm:pt>
    <dgm:pt modelId="{D24F76F9-DCF3-457B-9178-DCF2110B2E88}" type="pres">
      <dgm:prSet presAssocID="{823D9BDB-D2F7-46C6-87F9-7F252DA89DB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nt"/>
        </a:ext>
      </dgm:extLst>
    </dgm:pt>
    <dgm:pt modelId="{768AA5F4-ED90-43CC-8123-B05A5769E6B1}" type="pres">
      <dgm:prSet presAssocID="{823D9BDB-D2F7-46C6-87F9-7F252DA89DBE}" presName="spaceRect" presStyleCnt="0"/>
      <dgm:spPr/>
    </dgm:pt>
    <dgm:pt modelId="{D5C89D57-071F-4F6A-9F4E-805AD1DB2CDA}" type="pres">
      <dgm:prSet presAssocID="{823D9BDB-D2F7-46C6-87F9-7F252DA89DBE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31C51A11-B453-4447-99CD-4D483AF2096B}" type="presOf" srcId="{667A52A6-F365-41C5-A6C0-F0821C23AE28}" destId="{E354B390-23B5-4AF9-84DD-E17D4CB29A59}" srcOrd="0" destOrd="0" presId="urn:microsoft.com/office/officeart/2018/2/layout/IconLabelList"/>
    <dgm:cxn modelId="{E054E649-7FD6-47EF-9EAB-13315AC18A04}" type="presOf" srcId="{FE2CC3CB-E48E-475E-ABB1-4E25C0B9AE26}" destId="{692D580D-5B7C-497F-9D76-36114B04D44B}" srcOrd="0" destOrd="0" presId="urn:microsoft.com/office/officeart/2018/2/layout/IconLabelList"/>
    <dgm:cxn modelId="{47B1E663-3F5A-4264-AF72-16534E69B76F}" type="presOf" srcId="{823D9BDB-D2F7-46C6-87F9-7F252DA89DBE}" destId="{D5C89D57-071F-4F6A-9F4E-805AD1DB2CDA}" srcOrd="0" destOrd="0" presId="urn:microsoft.com/office/officeart/2018/2/layout/IconLabelList"/>
    <dgm:cxn modelId="{31832064-4882-489B-9471-295989FAF3E1}" srcId="{FE2CC3CB-E48E-475E-ABB1-4E25C0B9AE26}" destId="{823D9BDB-D2F7-46C6-87F9-7F252DA89DBE}" srcOrd="2" destOrd="0" parTransId="{45B08D35-6394-4DA0-8731-E5B0F224FFC0}" sibTransId="{EDC13E8D-23A5-4109-A157-F5AC70D3A1AA}"/>
    <dgm:cxn modelId="{2683B575-FFC2-4818-96EA-44260B3521BA}" srcId="{FE2CC3CB-E48E-475E-ABB1-4E25C0B9AE26}" destId="{4AA90718-61AA-4A36-8D97-E19E729D85CB}" srcOrd="0" destOrd="0" parTransId="{44EC34AA-5711-4144-97DF-84DA32277A77}" sibTransId="{892B1832-ACD0-4A7E-B4C5-99F313CC42D2}"/>
    <dgm:cxn modelId="{C011A97F-54EF-4264-9611-89E244CD71B6}" srcId="{FE2CC3CB-E48E-475E-ABB1-4E25C0B9AE26}" destId="{667A52A6-F365-41C5-A6C0-F0821C23AE28}" srcOrd="1" destOrd="0" parTransId="{1A5BFABC-30A4-45D6-8C54-3AF9116BDC2F}" sibTransId="{A0E62486-F169-4267-B832-590ADD8CC1AD}"/>
    <dgm:cxn modelId="{9715F8B2-63DF-46AB-BBB2-5891F08D3C49}" type="presOf" srcId="{4AA90718-61AA-4A36-8D97-E19E729D85CB}" destId="{256A95BA-4EB1-47AD-AC86-2606C4852022}" srcOrd="0" destOrd="0" presId="urn:microsoft.com/office/officeart/2018/2/layout/IconLabelList"/>
    <dgm:cxn modelId="{FC40DCE2-5358-474A-90DE-C659CD2AFC46}" type="presParOf" srcId="{692D580D-5B7C-497F-9D76-36114B04D44B}" destId="{9DA2DDB8-F7C3-4736-BDE2-FE148F5CFC9E}" srcOrd="0" destOrd="0" presId="urn:microsoft.com/office/officeart/2018/2/layout/IconLabelList"/>
    <dgm:cxn modelId="{7221E0FF-D8C7-40C6-B144-BDD2BD97F689}" type="presParOf" srcId="{9DA2DDB8-F7C3-4736-BDE2-FE148F5CFC9E}" destId="{50216932-A24A-4BF0-8C0F-73A7F397A487}" srcOrd="0" destOrd="0" presId="urn:microsoft.com/office/officeart/2018/2/layout/IconLabelList"/>
    <dgm:cxn modelId="{CD6F8D72-526B-4788-B3A7-7E14DD89877F}" type="presParOf" srcId="{9DA2DDB8-F7C3-4736-BDE2-FE148F5CFC9E}" destId="{49BC251E-BF14-45C5-8CCE-7694D87346AF}" srcOrd="1" destOrd="0" presId="urn:microsoft.com/office/officeart/2018/2/layout/IconLabelList"/>
    <dgm:cxn modelId="{DAE4857F-73CF-4101-AAB1-3EF06439CFEA}" type="presParOf" srcId="{9DA2DDB8-F7C3-4736-BDE2-FE148F5CFC9E}" destId="{256A95BA-4EB1-47AD-AC86-2606C4852022}" srcOrd="2" destOrd="0" presId="urn:microsoft.com/office/officeart/2018/2/layout/IconLabelList"/>
    <dgm:cxn modelId="{73D62C65-5CC7-41E2-983A-0E23A34FE1D6}" type="presParOf" srcId="{692D580D-5B7C-497F-9D76-36114B04D44B}" destId="{C8DED531-DA14-477A-AEB8-D346E62D26C7}" srcOrd="1" destOrd="0" presId="urn:microsoft.com/office/officeart/2018/2/layout/IconLabelList"/>
    <dgm:cxn modelId="{76B96B30-A1C3-4C00-B055-474726D50476}" type="presParOf" srcId="{692D580D-5B7C-497F-9D76-36114B04D44B}" destId="{A104166F-506F-46E1-9C5B-77047DFE6107}" srcOrd="2" destOrd="0" presId="urn:microsoft.com/office/officeart/2018/2/layout/IconLabelList"/>
    <dgm:cxn modelId="{242F787A-B2A7-41BC-B1C9-4E26B8FB5A85}" type="presParOf" srcId="{A104166F-506F-46E1-9C5B-77047DFE6107}" destId="{59C93D64-753E-403F-837E-9A8D0D0EBB2D}" srcOrd="0" destOrd="0" presId="urn:microsoft.com/office/officeart/2018/2/layout/IconLabelList"/>
    <dgm:cxn modelId="{01C6CCD0-09E6-4681-A5D9-CCA7A04D8C1F}" type="presParOf" srcId="{A104166F-506F-46E1-9C5B-77047DFE6107}" destId="{64E8E1FA-7120-4F19-9681-C76C376A4AF4}" srcOrd="1" destOrd="0" presId="urn:microsoft.com/office/officeart/2018/2/layout/IconLabelList"/>
    <dgm:cxn modelId="{3C0847F2-4C89-4E5F-A91A-933EFC133957}" type="presParOf" srcId="{A104166F-506F-46E1-9C5B-77047DFE6107}" destId="{E354B390-23B5-4AF9-84DD-E17D4CB29A59}" srcOrd="2" destOrd="0" presId="urn:microsoft.com/office/officeart/2018/2/layout/IconLabelList"/>
    <dgm:cxn modelId="{18273F79-DE89-4751-A109-05FAA9C5AABB}" type="presParOf" srcId="{692D580D-5B7C-497F-9D76-36114B04D44B}" destId="{F3F13AF4-2A78-4222-A11C-E2ACAC6064F2}" srcOrd="3" destOrd="0" presId="urn:microsoft.com/office/officeart/2018/2/layout/IconLabelList"/>
    <dgm:cxn modelId="{95803395-051E-499B-9697-2D759917703A}" type="presParOf" srcId="{692D580D-5B7C-497F-9D76-36114B04D44B}" destId="{72A5408B-5CB8-47B5-B112-A4494C700594}" srcOrd="4" destOrd="0" presId="urn:microsoft.com/office/officeart/2018/2/layout/IconLabelList"/>
    <dgm:cxn modelId="{CE1288EB-C73D-4DE2-A18B-A20B05BFB43D}" type="presParOf" srcId="{72A5408B-5CB8-47B5-B112-A4494C700594}" destId="{D24F76F9-DCF3-457B-9178-DCF2110B2E88}" srcOrd="0" destOrd="0" presId="urn:microsoft.com/office/officeart/2018/2/layout/IconLabelList"/>
    <dgm:cxn modelId="{E0BADF56-2282-4C2A-A430-A6A9A108AF35}" type="presParOf" srcId="{72A5408B-5CB8-47B5-B112-A4494C700594}" destId="{768AA5F4-ED90-43CC-8123-B05A5769E6B1}" srcOrd="1" destOrd="0" presId="urn:microsoft.com/office/officeart/2018/2/layout/IconLabelList"/>
    <dgm:cxn modelId="{F3509E3C-06AA-4D38-B005-00D840F5F7BA}" type="presParOf" srcId="{72A5408B-5CB8-47B5-B112-A4494C700594}" destId="{D5C89D57-071F-4F6A-9F4E-805AD1DB2CD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CEACA8-D6FD-44F6-86FE-E253BD09F345}" type="doc">
      <dgm:prSet loTypeId="urn:microsoft.com/office/officeart/2005/8/layout/hierarchy1" loCatId="hierarchy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4767FEC-21AC-48D4-9441-A5938FFF5BB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FR"/>
            <a:t>Existe-t-il un cadre juridique des données agricoles ? </a:t>
          </a:r>
          <a:endParaRPr lang="en-US"/>
        </a:p>
      </dgm:t>
    </dgm:pt>
    <dgm:pt modelId="{B5EC7AAC-3226-40DC-9F58-2F5CD9C53730}" type="parTrans" cxnId="{C4B1E714-043E-43D2-88DE-E17917CE29E0}">
      <dgm:prSet/>
      <dgm:spPr/>
      <dgm:t>
        <a:bodyPr/>
        <a:lstStyle/>
        <a:p>
          <a:endParaRPr lang="en-US"/>
        </a:p>
      </dgm:t>
    </dgm:pt>
    <dgm:pt modelId="{F4E98E01-1C8F-4D66-A13F-6BDD062BA1A6}" type="sibTrans" cxnId="{C4B1E714-043E-43D2-88DE-E17917CE29E0}">
      <dgm:prSet/>
      <dgm:spPr/>
      <dgm:t>
        <a:bodyPr/>
        <a:lstStyle/>
        <a:p>
          <a:endParaRPr lang="en-US"/>
        </a:p>
      </dgm:t>
    </dgm:pt>
    <dgm:pt modelId="{0E738520-14D6-458A-9A18-8C7DDEF4495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FR" dirty="0"/>
            <a:t>Quelles sont les conséquences d’un encadrement juridique lacunaire ? </a:t>
          </a:r>
          <a:endParaRPr lang="en-US" dirty="0"/>
        </a:p>
      </dgm:t>
    </dgm:pt>
    <dgm:pt modelId="{8068EA57-57D2-4E69-AA09-B11A2BF948EF}" type="parTrans" cxnId="{ED277CCC-167C-411A-B474-DA5373A8B964}">
      <dgm:prSet/>
      <dgm:spPr/>
      <dgm:t>
        <a:bodyPr/>
        <a:lstStyle/>
        <a:p>
          <a:endParaRPr lang="en-US"/>
        </a:p>
      </dgm:t>
    </dgm:pt>
    <dgm:pt modelId="{044BE6D9-C6C9-4DA3-97D1-241B48090E38}" type="sibTrans" cxnId="{ED277CCC-167C-411A-B474-DA5373A8B964}">
      <dgm:prSet/>
      <dgm:spPr/>
      <dgm:t>
        <a:bodyPr/>
        <a:lstStyle/>
        <a:p>
          <a:endParaRPr lang="en-US"/>
        </a:p>
      </dgm:t>
    </dgm:pt>
    <dgm:pt modelId="{6A90349A-4956-8646-98E7-ED91198E6D53}" type="pres">
      <dgm:prSet presAssocID="{39CEACA8-D6FD-44F6-86FE-E253BD09F34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9150EE9-D783-8F48-8EAA-D10FCE7E50B2}" type="pres">
      <dgm:prSet presAssocID="{44767FEC-21AC-48D4-9441-A5938FFF5BB1}" presName="hierRoot1" presStyleCnt="0"/>
      <dgm:spPr/>
    </dgm:pt>
    <dgm:pt modelId="{53695452-2560-4E45-89D7-B07673A37AFE}" type="pres">
      <dgm:prSet presAssocID="{44767FEC-21AC-48D4-9441-A5938FFF5BB1}" presName="composite" presStyleCnt="0"/>
      <dgm:spPr/>
    </dgm:pt>
    <dgm:pt modelId="{16F53388-9C59-404D-B6AE-3C31AA6DC94D}" type="pres">
      <dgm:prSet presAssocID="{44767FEC-21AC-48D4-9441-A5938FFF5BB1}" presName="background" presStyleLbl="node0" presStyleIdx="0" presStyleCnt="2"/>
      <dgm:spPr/>
    </dgm:pt>
    <dgm:pt modelId="{46D8ED01-6257-E840-912D-107FD136646E}" type="pres">
      <dgm:prSet presAssocID="{44767FEC-21AC-48D4-9441-A5938FFF5BB1}" presName="text" presStyleLbl="fgAcc0" presStyleIdx="0" presStyleCnt="2">
        <dgm:presLayoutVars>
          <dgm:chPref val="3"/>
        </dgm:presLayoutVars>
      </dgm:prSet>
      <dgm:spPr/>
    </dgm:pt>
    <dgm:pt modelId="{7371C4AA-04AE-144B-A3E5-E4F5EBA3B673}" type="pres">
      <dgm:prSet presAssocID="{44767FEC-21AC-48D4-9441-A5938FFF5BB1}" presName="hierChild2" presStyleCnt="0"/>
      <dgm:spPr/>
    </dgm:pt>
    <dgm:pt modelId="{39020A2F-B81C-5D4D-92D3-6F9748157E5E}" type="pres">
      <dgm:prSet presAssocID="{0E738520-14D6-458A-9A18-8C7DDEF4495D}" presName="hierRoot1" presStyleCnt="0"/>
      <dgm:spPr/>
    </dgm:pt>
    <dgm:pt modelId="{E93DE939-9803-A442-A41C-E6672C7FD1D9}" type="pres">
      <dgm:prSet presAssocID="{0E738520-14D6-458A-9A18-8C7DDEF4495D}" presName="composite" presStyleCnt="0"/>
      <dgm:spPr/>
    </dgm:pt>
    <dgm:pt modelId="{6BFD199A-C38F-CA44-B08F-DA9F5CD3EECE}" type="pres">
      <dgm:prSet presAssocID="{0E738520-14D6-458A-9A18-8C7DDEF4495D}" presName="background" presStyleLbl="node0" presStyleIdx="1" presStyleCnt="2"/>
      <dgm:spPr/>
    </dgm:pt>
    <dgm:pt modelId="{1A6D84B3-A5D6-9043-81EE-7A080AC793FC}" type="pres">
      <dgm:prSet presAssocID="{0E738520-14D6-458A-9A18-8C7DDEF4495D}" presName="text" presStyleLbl="fgAcc0" presStyleIdx="1" presStyleCnt="2">
        <dgm:presLayoutVars>
          <dgm:chPref val="3"/>
        </dgm:presLayoutVars>
      </dgm:prSet>
      <dgm:spPr/>
    </dgm:pt>
    <dgm:pt modelId="{E190E163-B4F6-D24E-AA7E-9ECF53B8EA36}" type="pres">
      <dgm:prSet presAssocID="{0E738520-14D6-458A-9A18-8C7DDEF4495D}" presName="hierChild2" presStyleCnt="0"/>
      <dgm:spPr/>
    </dgm:pt>
  </dgm:ptLst>
  <dgm:cxnLst>
    <dgm:cxn modelId="{528EEB06-6E78-504A-B662-75AEFE236226}" type="presOf" srcId="{44767FEC-21AC-48D4-9441-A5938FFF5BB1}" destId="{46D8ED01-6257-E840-912D-107FD136646E}" srcOrd="0" destOrd="0" presId="urn:microsoft.com/office/officeart/2005/8/layout/hierarchy1"/>
    <dgm:cxn modelId="{C4B1E714-043E-43D2-88DE-E17917CE29E0}" srcId="{39CEACA8-D6FD-44F6-86FE-E253BD09F345}" destId="{44767FEC-21AC-48D4-9441-A5938FFF5BB1}" srcOrd="0" destOrd="0" parTransId="{B5EC7AAC-3226-40DC-9F58-2F5CD9C53730}" sibTransId="{F4E98E01-1C8F-4D66-A13F-6BDD062BA1A6}"/>
    <dgm:cxn modelId="{2A291F43-A17B-9648-9A7D-D176D9FC9AF8}" type="presOf" srcId="{39CEACA8-D6FD-44F6-86FE-E253BD09F345}" destId="{6A90349A-4956-8646-98E7-ED91198E6D53}" srcOrd="0" destOrd="0" presId="urn:microsoft.com/office/officeart/2005/8/layout/hierarchy1"/>
    <dgm:cxn modelId="{B13D67A2-1F3C-1547-BFB6-3C6850036065}" type="presOf" srcId="{0E738520-14D6-458A-9A18-8C7DDEF4495D}" destId="{1A6D84B3-A5D6-9043-81EE-7A080AC793FC}" srcOrd="0" destOrd="0" presId="urn:microsoft.com/office/officeart/2005/8/layout/hierarchy1"/>
    <dgm:cxn modelId="{ED277CCC-167C-411A-B474-DA5373A8B964}" srcId="{39CEACA8-D6FD-44F6-86FE-E253BD09F345}" destId="{0E738520-14D6-458A-9A18-8C7DDEF4495D}" srcOrd="1" destOrd="0" parTransId="{8068EA57-57D2-4E69-AA09-B11A2BF948EF}" sibTransId="{044BE6D9-C6C9-4DA3-97D1-241B48090E38}"/>
    <dgm:cxn modelId="{48F2B807-2301-A142-9A6A-2F387E892477}" type="presParOf" srcId="{6A90349A-4956-8646-98E7-ED91198E6D53}" destId="{F9150EE9-D783-8F48-8EAA-D10FCE7E50B2}" srcOrd="0" destOrd="0" presId="urn:microsoft.com/office/officeart/2005/8/layout/hierarchy1"/>
    <dgm:cxn modelId="{0FA6ABDF-6C8F-984C-ABC4-48E1A461CE40}" type="presParOf" srcId="{F9150EE9-D783-8F48-8EAA-D10FCE7E50B2}" destId="{53695452-2560-4E45-89D7-B07673A37AFE}" srcOrd="0" destOrd="0" presId="urn:microsoft.com/office/officeart/2005/8/layout/hierarchy1"/>
    <dgm:cxn modelId="{3F9CFAD7-1A87-5C42-AEBA-C09424078717}" type="presParOf" srcId="{53695452-2560-4E45-89D7-B07673A37AFE}" destId="{16F53388-9C59-404D-B6AE-3C31AA6DC94D}" srcOrd="0" destOrd="0" presId="urn:microsoft.com/office/officeart/2005/8/layout/hierarchy1"/>
    <dgm:cxn modelId="{2C2B4ACD-1224-044B-8108-319E41B616CE}" type="presParOf" srcId="{53695452-2560-4E45-89D7-B07673A37AFE}" destId="{46D8ED01-6257-E840-912D-107FD136646E}" srcOrd="1" destOrd="0" presId="urn:microsoft.com/office/officeart/2005/8/layout/hierarchy1"/>
    <dgm:cxn modelId="{E6E71963-BE61-DC45-A378-32AAC6FA4B18}" type="presParOf" srcId="{F9150EE9-D783-8F48-8EAA-D10FCE7E50B2}" destId="{7371C4AA-04AE-144B-A3E5-E4F5EBA3B673}" srcOrd="1" destOrd="0" presId="urn:microsoft.com/office/officeart/2005/8/layout/hierarchy1"/>
    <dgm:cxn modelId="{1887AC0D-90EF-004B-869E-4B3836D34AA6}" type="presParOf" srcId="{6A90349A-4956-8646-98E7-ED91198E6D53}" destId="{39020A2F-B81C-5D4D-92D3-6F9748157E5E}" srcOrd="1" destOrd="0" presId="urn:microsoft.com/office/officeart/2005/8/layout/hierarchy1"/>
    <dgm:cxn modelId="{4773BD7D-9B00-D146-A0C8-0FD8B422C269}" type="presParOf" srcId="{39020A2F-B81C-5D4D-92D3-6F9748157E5E}" destId="{E93DE939-9803-A442-A41C-E6672C7FD1D9}" srcOrd="0" destOrd="0" presId="urn:microsoft.com/office/officeart/2005/8/layout/hierarchy1"/>
    <dgm:cxn modelId="{3702DDC0-D411-E146-A8A1-4A584F45C78B}" type="presParOf" srcId="{E93DE939-9803-A442-A41C-E6672C7FD1D9}" destId="{6BFD199A-C38F-CA44-B08F-DA9F5CD3EECE}" srcOrd="0" destOrd="0" presId="urn:microsoft.com/office/officeart/2005/8/layout/hierarchy1"/>
    <dgm:cxn modelId="{35E6F597-3568-454C-90FE-9DE39DB0790C}" type="presParOf" srcId="{E93DE939-9803-A442-A41C-E6672C7FD1D9}" destId="{1A6D84B3-A5D6-9043-81EE-7A080AC793FC}" srcOrd="1" destOrd="0" presId="urn:microsoft.com/office/officeart/2005/8/layout/hierarchy1"/>
    <dgm:cxn modelId="{E218D5C9-669E-D54B-8C57-B8664F7543B9}" type="presParOf" srcId="{39020A2F-B81C-5D4D-92D3-6F9748157E5E}" destId="{E190E163-B4F6-D24E-AA7E-9ECF53B8EA3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9D9FF8-989D-4990-ABB3-26B7E7CDC10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F368E7A2-F688-46F0-A15D-7A7EF097CA7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1800" dirty="0"/>
            <a:t>Aucun régime juridique général n’encadre les données. </a:t>
          </a:r>
          <a:endParaRPr lang="en-US" sz="1800" dirty="0"/>
        </a:p>
      </dgm:t>
    </dgm:pt>
    <dgm:pt modelId="{8926FD9A-2695-474C-A224-095DD82DA079}" type="parTrans" cxnId="{1DA933C3-8BFD-4BD5-94FB-37E05C6282B1}">
      <dgm:prSet/>
      <dgm:spPr/>
      <dgm:t>
        <a:bodyPr/>
        <a:lstStyle/>
        <a:p>
          <a:endParaRPr lang="en-US"/>
        </a:p>
      </dgm:t>
    </dgm:pt>
    <dgm:pt modelId="{9923383C-B518-4917-98F1-A572A51113BC}" type="sibTrans" cxnId="{1DA933C3-8BFD-4BD5-94FB-37E05C6282B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DF5F438-512E-49A9-93E1-D70A2EE3C98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1800" dirty="0"/>
            <a:t>Certaines données sont encadrées : les données à caractère personnel et les données publiques</a:t>
          </a:r>
          <a:endParaRPr lang="en-US" sz="1800" dirty="0"/>
        </a:p>
      </dgm:t>
    </dgm:pt>
    <dgm:pt modelId="{E0222172-7121-4CA0-9B5E-428E7C548C33}" type="parTrans" cxnId="{DFD78D0B-3389-49C6-B6AC-93D4D7A322AF}">
      <dgm:prSet/>
      <dgm:spPr/>
      <dgm:t>
        <a:bodyPr/>
        <a:lstStyle/>
        <a:p>
          <a:endParaRPr lang="en-US"/>
        </a:p>
      </dgm:t>
    </dgm:pt>
    <dgm:pt modelId="{63AD7532-5CE1-413E-B63C-415DAE0C8D54}" type="sibTrans" cxnId="{DFD78D0B-3389-49C6-B6AC-93D4D7A322A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D6F8063-CAAE-45B2-BB73-BA57032053A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1800" dirty="0"/>
            <a:t>Certaines données ne sont pas encadrées : les données industrielles</a:t>
          </a:r>
          <a:endParaRPr lang="en-US" sz="1800" dirty="0"/>
        </a:p>
      </dgm:t>
    </dgm:pt>
    <dgm:pt modelId="{FB23435C-AA54-44E3-884F-7B9CEB6EA7FE}" type="parTrans" cxnId="{658F1BAE-EC21-48EF-8972-5E5810A038F3}">
      <dgm:prSet/>
      <dgm:spPr/>
      <dgm:t>
        <a:bodyPr/>
        <a:lstStyle/>
        <a:p>
          <a:endParaRPr lang="en-US"/>
        </a:p>
      </dgm:t>
    </dgm:pt>
    <dgm:pt modelId="{6411F748-8597-4350-8A2F-1584DEF7ABDB}" type="sibTrans" cxnId="{658F1BAE-EC21-48EF-8972-5E5810A038F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2D4C2C0-EFFC-495E-A092-41CD79EED99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1600" dirty="0"/>
            <a:t>Article : A. Robin, « Agriculture numérique, données et droit : topographie </a:t>
          </a:r>
          <a:r>
            <a:rPr lang="fr-FR" sz="1600" dirty="0" err="1"/>
            <a:t>juriidque</a:t>
          </a:r>
          <a:r>
            <a:rPr lang="fr-FR" sz="1600" dirty="0"/>
            <a:t> de l’écosystème informationnel vert » dans la revue Sciences Eaux et Territoires, la revue d’</a:t>
          </a:r>
          <a:r>
            <a:rPr lang="fr-FR" sz="1600" dirty="0" err="1"/>
            <a:t>Irstea</a:t>
          </a:r>
          <a:r>
            <a:rPr lang="fr-FR" sz="1600" dirty="0"/>
            <a:t> de février 2019, à paraitre</a:t>
          </a:r>
          <a:endParaRPr lang="en-US" sz="1600" dirty="0"/>
        </a:p>
      </dgm:t>
    </dgm:pt>
    <dgm:pt modelId="{A5E6BD70-F25B-4525-B400-33FA0FB1ACA8}" type="parTrans" cxnId="{D49DC3AE-5042-4823-BE9D-AA4CBD81689A}">
      <dgm:prSet/>
      <dgm:spPr/>
      <dgm:t>
        <a:bodyPr/>
        <a:lstStyle/>
        <a:p>
          <a:endParaRPr lang="en-US"/>
        </a:p>
      </dgm:t>
    </dgm:pt>
    <dgm:pt modelId="{082F7098-98AB-488A-A266-219D4F473085}" type="sibTrans" cxnId="{D49DC3AE-5042-4823-BE9D-AA4CBD81689A}">
      <dgm:prSet/>
      <dgm:spPr/>
      <dgm:t>
        <a:bodyPr/>
        <a:lstStyle/>
        <a:p>
          <a:endParaRPr lang="en-US"/>
        </a:p>
      </dgm:t>
    </dgm:pt>
    <dgm:pt modelId="{1CBD70C1-7C31-45A2-82EA-274C7744C6AD}" type="pres">
      <dgm:prSet presAssocID="{DB9D9FF8-989D-4990-ABB3-26B7E7CDC102}" presName="root" presStyleCnt="0">
        <dgm:presLayoutVars>
          <dgm:dir/>
          <dgm:resizeHandles val="exact"/>
        </dgm:presLayoutVars>
      </dgm:prSet>
      <dgm:spPr/>
    </dgm:pt>
    <dgm:pt modelId="{A520ADEE-3FAC-45A1-940D-0B892FAB3D77}" type="pres">
      <dgm:prSet presAssocID="{F368E7A2-F688-46F0-A15D-7A7EF097CA70}" presName="compNode" presStyleCnt="0"/>
      <dgm:spPr/>
    </dgm:pt>
    <dgm:pt modelId="{60DA5FE7-ECAB-427E-8184-F55A255C106C}" type="pres">
      <dgm:prSet presAssocID="{F368E7A2-F688-46F0-A15D-7A7EF097CA70}" presName="bgRect" presStyleLbl="bgShp" presStyleIdx="0" presStyleCnt="4"/>
      <dgm:spPr/>
    </dgm:pt>
    <dgm:pt modelId="{8B2007CD-4EC5-45E7-BAAB-A287AAC1FDA6}" type="pres">
      <dgm:prSet presAssocID="{F368E7A2-F688-46F0-A15D-7A7EF097CA7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"/>
        </a:ext>
      </dgm:extLst>
    </dgm:pt>
    <dgm:pt modelId="{1FEBE655-4487-4950-B726-C6FA4F505BA9}" type="pres">
      <dgm:prSet presAssocID="{F368E7A2-F688-46F0-A15D-7A7EF097CA70}" presName="spaceRect" presStyleCnt="0"/>
      <dgm:spPr/>
    </dgm:pt>
    <dgm:pt modelId="{841392B9-CF28-418E-8CD0-8D9AC0D0CE0D}" type="pres">
      <dgm:prSet presAssocID="{F368E7A2-F688-46F0-A15D-7A7EF097CA70}" presName="parTx" presStyleLbl="revTx" presStyleIdx="0" presStyleCnt="4">
        <dgm:presLayoutVars>
          <dgm:chMax val="0"/>
          <dgm:chPref val="0"/>
        </dgm:presLayoutVars>
      </dgm:prSet>
      <dgm:spPr/>
    </dgm:pt>
    <dgm:pt modelId="{3F211120-F1E6-476A-9735-2E4784A4E30F}" type="pres">
      <dgm:prSet presAssocID="{9923383C-B518-4917-98F1-A572A51113BC}" presName="sibTrans" presStyleCnt="0"/>
      <dgm:spPr/>
    </dgm:pt>
    <dgm:pt modelId="{311DC11A-CA06-4744-A74E-238057144CCC}" type="pres">
      <dgm:prSet presAssocID="{CDF5F438-512E-49A9-93E1-D70A2EE3C986}" presName="compNode" presStyleCnt="0"/>
      <dgm:spPr/>
    </dgm:pt>
    <dgm:pt modelId="{47762CE6-26CA-4295-A67E-71659FEA3738}" type="pres">
      <dgm:prSet presAssocID="{CDF5F438-512E-49A9-93E1-D70A2EE3C986}" presName="bgRect" presStyleLbl="bgShp" presStyleIdx="1" presStyleCnt="4" custScaleY="153541"/>
      <dgm:spPr/>
    </dgm:pt>
    <dgm:pt modelId="{C1F91A5B-F9C0-42E5-BEE1-B54F619277AB}" type="pres">
      <dgm:prSet presAssocID="{CDF5F438-512E-49A9-93E1-D70A2EE3C98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enn Diagram"/>
        </a:ext>
      </dgm:extLst>
    </dgm:pt>
    <dgm:pt modelId="{E285304C-F95B-42D9-ACE3-C3F177D53B1A}" type="pres">
      <dgm:prSet presAssocID="{CDF5F438-512E-49A9-93E1-D70A2EE3C986}" presName="spaceRect" presStyleCnt="0"/>
      <dgm:spPr/>
    </dgm:pt>
    <dgm:pt modelId="{0A4F5004-4CE7-4774-A194-7946CC52C492}" type="pres">
      <dgm:prSet presAssocID="{CDF5F438-512E-49A9-93E1-D70A2EE3C986}" presName="parTx" presStyleLbl="revTx" presStyleIdx="1" presStyleCnt="4">
        <dgm:presLayoutVars>
          <dgm:chMax val="0"/>
          <dgm:chPref val="0"/>
        </dgm:presLayoutVars>
      </dgm:prSet>
      <dgm:spPr/>
    </dgm:pt>
    <dgm:pt modelId="{7F18C451-29BB-4306-8A2D-243E14DC7F86}" type="pres">
      <dgm:prSet presAssocID="{63AD7532-5CE1-413E-B63C-415DAE0C8D54}" presName="sibTrans" presStyleCnt="0"/>
      <dgm:spPr/>
    </dgm:pt>
    <dgm:pt modelId="{EEA2BED3-1EC3-41F5-879F-4878DD7DF605}" type="pres">
      <dgm:prSet presAssocID="{7D6F8063-CAAE-45B2-BB73-BA57032053A8}" presName="compNode" presStyleCnt="0"/>
      <dgm:spPr/>
    </dgm:pt>
    <dgm:pt modelId="{83DE2155-79D5-4A18-9146-615F7A7A73D7}" type="pres">
      <dgm:prSet presAssocID="{7D6F8063-CAAE-45B2-BB73-BA57032053A8}" presName="bgRect" presStyleLbl="bgShp" presStyleIdx="2" presStyleCnt="4" custScaleY="170816"/>
      <dgm:spPr/>
    </dgm:pt>
    <dgm:pt modelId="{8C5CEB24-8254-49E9-AF0F-05BE2C273720}" type="pres">
      <dgm:prSet presAssocID="{7D6F8063-CAAE-45B2-BB73-BA57032053A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10E33E84-6DAA-4421-B02A-38E302E10577}" type="pres">
      <dgm:prSet presAssocID="{7D6F8063-CAAE-45B2-BB73-BA57032053A8}" presName="spaceRect" presStyleCnt="0"/>
      <dgm:spPr/>
    </dgm:pt>
    <dgm:pt modelId="{9132F025-C512-46F9-AF2B-FBD8E0A33562}" type="pres">
      <dgm:prSet presAssocID="{7D6F8063-CAAE-45B2-BB73-BA57032053A8}" presName="parTx" presStyleLbl="revTx" presStyleIdx="2" presStyleCnt="4" custScaleY="89130">
        <dgm:presLayoutVars>
          <dgm:chMax val="0"/>
          <dgm:chPref val="0"/>
        </dgm:presLayoutVars>
      </dgm:prSet>
      <dgm:spPr/>
    </dgm:pt>
    <dgm:pt modelId="{02908B27-BE5F-4957-84BD-ADCC10EF997B}" type="pres">
      <dgm:prSet presAssocID="{6411F748-8597-4350-8A2F-1584DEF7ABDB}" presName="sibTrans" presStyleCnt="0"/>
      <dgm:spPr/>
    </dgm:pt>
    <dgm:pt modelId="{9C72213E-814A-4095-85A7-E8DC3E657423}" type="pres">
      <dgm:prSet presAssocID="{D2D4C2C0-EFFC-495E-A092-41CD79EED997}" presName="compNode" presStyleCnt="0"/>
      <dgm:spPr/>
    </dgm:pt>
    <dgm:pt modelId="{A4A5598F-7DC8-4165-8F22-98406E0F8D14}" type="pres">
      <dgm:prSet presAssocID="{D2D4C2C0-EFFC-495E-A092-41CD79EED997}" presName="bgRect" presStyleLbl="bgShp" presStyleIdx="3" presStyleCnt="4"/>
      <dgm:spPr/>
    </dgm:pt>
    <dgm:pt modelId="{76ADE153-6067-4A0E-9A3F-59513BB2B894}" type="pres">
      <dgm:prSet presAssocID="{D2D4C2C0-EFFC-495E-A092-41CD79EED99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369E4875-98C6-4D3F-88F4-F0BF82F01DD7}" type="pres">
      <dgm:prSet presAssocID="{D2D4C2C0-EFFC-495E-A092-41CD79EED997}" presName="spaceRect" presStyleCnt="0"/>
      <dgm:spPr/>
    </dgm:pt>
    <dgm:pt modelId="{32C094F3-BE99-42DC-88C2-0B2D3005BDCF}" type="pres">
      <dgm:prSet presAssocID="{D2D4C2C0-EFFC-495E-A092-41CD79EED997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DFD78D0B-3389-49C6-B6AC-93D4D7A322AF}" srcId="{DB9D9FF8-989D-4990-ABB3-26B7E7CDC102}" destId="{CDF5F438-512E-49A9-93E1-D70A2EE3C986}" srcOrd="1" destOrd="0" parTransId="{E0222172-7121-4CA0-9B5E-428E7C548C33}" sibTransId="{63AD7532-5CE1-413E-B63C-415DAE0C8D54}"/>
    <dgm:cxn modelId="{021F6C1F-CAE4-CD44-8CC8-750B71B7F99D}" type="presOf" srcId="{D2D4C2C0-EFFC-495E-A092-41CD79EED997}" destId="{32C094F3-BE99-42DC-88C2-0B2D3005BDCF}" srcOrd="0" destOrd="0" presId="urn:microsoft.com/office/officeart/2018/2/layout/IconVerticalSolidList"/>
    <dgm:cxn modelId="{CFA02068-9062-784A-A3C3-13BEAD54039C}" type="presOf" srcId="{F368E7A2-F688-46F0-A15D-7A7EF097CA70}" destId="{841392B9-CF28-418E-8CD0-8D9AC0D0CE0D}" srcOrd="0" destOrd="0" presId="urn:microsoft.com/office/officeart/2018/2/layout/IconVerticalSolidList"/>
    <dgm:cxn modelId="{A399C671-E6D3-174C-8348-0657D5E2EAD7}" type="presOf" srcId="{7D6F8063-CAAE-45B2-BB73-BA57032053A8}" destId="{9132F025-C512-46F9-AF2B-FBD8E0A33562}" srcOrd="0" destOrd="0" presId="urn:microsoft.com/office/officeart/2018/2/layout/IconVerticalSolidList"/>
    <dgm:cxn modelId="{490380A9-F722-2C4F-B701-4712BC839469}" type="presOf" srcId="{CDF5F438-512E-49A9-93E1-D70A2EE3C986}" destId="{0A4F5004-4CE7-4774-A194-7946CC52C492}" srcOrd="0" destOrd="0" presId="urn:microsoft.com/office/officeart/2018/2/layout/IconVerticalSolidList"/>
    <dgm:cxn modelId="{658F1BAE-EC21-48EF-8972-5E5810A038F3}" srcId="{DB9D9FF8-989D-4990-ABB3-26B7E7CDC102}" destId="{7D6F8063-CAAE-45B2-BB73-BA57032053A8}" srcOrd="2" destOrd="0" parTransId="{FB23435C-AA54-44E3-884F-7B9CEB6EA7FE}" sibTransId="{6411F748-8597-4350-8A2F-1584DEF7ABDB}"/>
    <dgm:cxn modelId="{D49DC3AE-5042-4823-BE9D-AA4CBD81689A}" srcId="{DB9D9FF8-989D-4990-ABB3-26B7E7CDC102}" destId="{D2D4C2C0-EFFC-495E-A092-41CD79EED997}" srcOrd="3" destOrd="0" parTransId="{A5E6BD70-F25B-4525-B400-33FA0FB1ACA8}" sibTransId="{082F7098-98AB-488A-A266-219D4F473085}"/>
    <dgm:cxn modelId="{E5E081AF-CF1B-7943-AB53-1E722DAC1632}" type="presOf" srcId="{DB9D9FF8-989D-4990-ABB3-26B7E7CDC102}" destId="{1CBD70C1-7C31-45A2-82EA-274C7744C6AD}" srcOrd="0" destOrd="0" presId="urn:microsoft.com/office/officeart/2018/2/layout/IconVerticalSolidList"/>
    <dgm:cxn modelId="{1DA933C3-8BFD-4BD5-94FB-37E05C6282B1}" srcId="{DB9D9FF8-989D-4990-ABB3-26B7E7CDC102}" destId="{F368E7A2-F688-46F0-A15D-7A7EF097CA70}" srcOrd="0" destOrd="0" parTransId="{8926FD9A-2695-474C-A224-095DD82DA079}" sibTransId="{9923383C-B518-4917-98F1-A572A51113BC}"/>
    <dgm:cxn modelId="{27D11C81-FF7F-FA44-8FDD-CE1B71DAFD87}" type="presParOf" srcId="{1CBD70C1-7C31-45A2-82EA-274C7744C6AD}" destId="{A520ADEE-3FAC-45A1-940D-0B892FAB3D77}" srcOrd="0" destOrd="0" presId="urn:microsoft.com/office/officeart/2018/2/layout/IconVerticalSolidList"/>
    <dgm:cxn modelId="{94A1D1FD-228E-1140-91D1-96D3A766296B}" type="presParOf" srcId="{A520ADEE-3FAC-45A1-940D-0B892FAB3D77}" destId="{60DA5FE7-ECAB-427E-8184-F55A255C106C}" srcOrd="0" destOrd="0" presId="urn:microsoft.com/office/officeart/2018/2/layout/IconVerticalSolidList"/>
    <dgm:cxn modelId="{8E0D0421-ED5E-3742-B562-2F7EC646413D}" type="presParOf" srcId="{A520ADEE-3FAC-45A1-940D-0B892FAB3D77}" destId="{8B2007CD-4EC5-45E7-BAAB-A287AAC1FDA6}" srcOrd="1" destOrd="0" presId="urn:microsoft.com/office/officeart/2018/2/layout/IconVerticalSolidList"/>
    <dgm:cxn modelId="{EC593857-1B52-E847-B0E4-A6886E07BCA9}" type="presParOf" srcId="{A520ADEE-3FAC-45A1-940D-0B892FAB3D77}" destId="{1FEBE655-4487-4950-B726-C6FA4F505BA9}" srcOrd="2" destOrd="0" presId="urn:microsoft.com/office/officeart/2018/2/layout/IconVerticalSolidList"/>
    <dgm:cxn modelId="{AFE56F2A-C681-0A41-9D73-BDD07BC8614F}" type="presParOf" srcId="{A520ADEE-3FAC-45A1-940D-0B892FAB3D77}" destId="{841392B9-CF28-418E-8CD0-8D9AC0D0CE0D}" srcOrd="3" destOrd="0" presId="urn:microsoft.com/office/officeart/2018/2/layout/IconVerticalSolidList"/>
    <dgm:cxn modelId="{9DC71DCA-9170-2D43-BC3A-437C523723F8}" type="presParOf" srcId="{1CBD70C1-7C31-45A2-82EA-274C7744C6AD}" destId="{3F211120-F1E6-476A-9735-2E4784A4E30F}" srcOrd="1" destOrd="0" presId="urn:microsoft.com/office/officeart/2018/2/layout/IconVerticalSolidList"/>
    <dgm:cxn modelId="{B29F27A3-9629-004C-B5CE-0FC6375A0C69}" type="presParOf" srcId="{1CBD70C1-7C31-45A2-82EA-274C7744C6AD}" destId="{311DC11A-CA06-4744-A74E-238057144CCC}" srcOrd="2" destOrd="0" presId="urn:microsoft.com/office/officeart/2018/2/layout/IconVerticalSolidList"/>
    <dgm:cxn modelId="{DFE55D60-DF54-E242-85F0-12A8879E72E1}" type="presParOf" srcId="{311DC11A-CA06-4744-A74E-238057144CCC}" destId="{47762CE6-26CA-4295-A67E-71659FEA3738}" srcOrd="0" destOrd="0" presId="urn:microsoft.com/office/officeart/2018/2/layout/IconVerticalSolidList"/>
    <dgm:cxn modelId="{5308DD31-AD1F-5541-B7F4-ED29732AB20B}" type="presParOf" srcId="{311DC11A-CA06-4744-A74E-238057144CCC}" destId="{C1F91A5B-F9C0-42E5-BEE1-B54F619277AB}" srcOrd="1" destOrd="0" presId="urn:microsoft.com/office/officeart/2018/2/layout/IconVerticalSolidList"/>
    <dgm:cxn modelId="{5FFCBA02-120B-C749-8BF1-AEA5F88C1A7F}" type="presParOf" srcId="{311DC11A-CA06-4744-A74E-238057144CCC}" destId="{E285304C-F95B-42D9-ACE3-C3F177D53B1A}" srcOrd="2" destOrd="0" presId="urn:microsoft.com/office/officeart/2018/2/layout/IconVerticalSolidList"/>
    <dgm:cxn modelId="{D4339BBA-0CAF-2C40-8CBD-ACD7BD7490C0}" type="presParOf" srcId="{311DC11A-CA06-4744-A74E-238057144CCC}" destId="{0A4F5004-4CE7-4774-A194-7946CC52C492}" srcOrd="3" destOrd="0" presId="urn:microsoft.com/office/officeart/2018/2/layout/IconVerticalSolidList"/>
    <dgm:cxn modelId="{179EBC87-B58E-574B-A00E-E1BB2174A3E2}" type="presParOf" srcId="{1CBD70C1-7C31-45A2-82EA-274C7744C6AD}" destId="{7F18C451-29BB-4306-8A2D-243E14DC7F86}" srcOrd="3" destOrd="0" presId="urn:microsoft.com/office/officeart/2018/2/layout/IconVerticalSolidList"/>
    <dgm:cxn modelId="{A44EAB2B-B09A-C242-92FE-693EF1E49AAC}" type="presParOf" srcId="{1CBD70C1-7C31-45A2-82EA-274C7744C6AD}" destId="{EEA2BED3-1EC3-41F5-879F-4878DD7DF605}" srcOrd="4" destOrd="0" presId="urn:microsoft.com/office/officeart/2018/2/layout/IconVerticalSolidList"/>
    <dgm:cxn modelId="{DBDF524A-3B29-564B-AB33-3D56AFFFAB10}" type="presParOf" srcId="{EEA2BED3-1EC3-41F5-879F-4878DD7DF605}" destId="{83DE2155-79D5-4A18-9146-615F7A7A73D7}" srcOrd="0" destOrd="0" presId="urn:microsoft.com/office/officeart/2018/2/layout/IconVerticalSolidList"/>
    <dgm:cxn modelId="{6A7CBA35-213A-9646-9A68-653798036DB2}" type="presParOf" srcId="{EEA2BED3-1EC3-41F5-879F-4878DD7DF605}" destId="{8C5CEB24-8254-49E9-AF0F-05BE2C273720}" srcOrd="1" destOrd="0" presId="urn:microsoft.com/office/officeart/2018/2/layout/IconVerticalSolidList"/>
    <dgm:cxn modelId="{BB7ABD35-1AEF-B44E-BC1E-A41C8CCF7512}" type="presParOf" srcId="{EEA2BED3-1EC3-41F5-879F-4878DD7DF605}" destId="{10E33E84-6DAA-4421-B02A-38E302E10577}" srcOrd="2" destOrd="0" presId="urn:microsoft.com/office/officeart/2018/2/layout/IconVerticalSolidList"/>
    <dgm:cxn modelId="{7EE9104A-BD21-8B49-827D-36ED73554548}" type="presParOf" srcId="{EEA2BED3-1EC3-41F5-879F-4878DD7DF605}" destId="{9132F025-C512-46F9-AF2B-FBD8E0A33562}" srcOrd="3" destOrd="0" presId="urn:microsoft.com/office/officeart/2018/2/layout/IconVerticalSolidList"/>
    <dgm:cxn modelId="{ECFD0C3F-0D23-FC43-B2B1-82E9857DB1BF}" type="presParOf" srcId="{1CBD70C1-7C31-45A2-82EA-274C7744C6AD}" destId="{02908B27-BE5F-4957-84BD-ADCC10EF997B}" srcOrd="5" destOrd="0" presId="urn:microsoft.com/office/officeart/2018/2/layout/IconVerticalSolidList"/>
    <dgm:cxn modelId="{14F75992-F603-374D-85B6-86AB754E6AE9}" type="presParOf" srcId="{1CBD70C1-7C31-45A2-82EA-274C7744C6AD}" destId="{9C72213E-814A-4095-85A7-E8DC3E657423}" srcOrd="6" destOrd="0" presId="urn:microsoft.com/office/officeart/2018/2/layout/IconVerticalSolidList"/>
    <dgm:cxn modelId="{A0BBFDA8-11DC-F24B-AF0D-07FCFA8A1BA9}" type="presParOf" srcId="{9C72213E-814A-4095-85A7-E8DC3E657423}" destId="{A4A5598F-7DC8-4165-8F22-98406E0F8D14}" srcOrd="0" destOrd="0" presId="urn:microsoft.com/office/officeart/2018/2/layout/IconVerticalSolidList"/>
    <dgm:cxn modelId="{99019A3E-4AE1-384F-A771-C240C1836011}" type="presParOf" srcId="{9C72213E-814A-4095-85A7-E8DC3E657423}" destId="{76ADE153-6067-4A0E-9A3F-59513BB2B894}" srcOrd="1" destOrd="0" presId="urn:microsoft.com/office/officeart/2018/2/layout/IconVerticalSolidList"/>
    <dgm:cxn modelId="{816C93C0-06B9-F541-97E4-89C632821244}" type="presParOf" srcId="{9C72213E-814A-4095-85A7-E8DC3E657423}" destId="{369E4875-98C6-4D3F-88F4-F0BF82F01DD7}" srcOrd="2" destOrd="0" presId="urn:microsoft.com/office/officeart/2018/2/layout/IconVerticalSolidList"/>
    <dgm:cxn modelId="{304EBA43-23D5-1A4E-8749-BDC1D2F599D1}" type="presParOf" srcId="{9C72213E-814A-4095-85A7-E8DC3E657423}" destId="{32C094F3-BE99-42DC-88C2-0B2D3005BDC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3D1163-9C5E-44F2-AA6D-3267DBEE30D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0F15183A-3537-479E-B5B7-AE240F89EFAF}">
      <dgm:prSet/>
      <dgm:spPr/>
      <dgm:t>
        <a:bodyPr/>
        <a:lstStyle/>
        <a:p>
          <a:pPr>
            <a:lnSpc>
              <a:spcPct val="100000"/>
            </a:lnSpc>
          </a:pPr>
          <a:r>
            <a:rPr lang="fr-FR"/>
            <a:t>La collecte et l’exploitation des données industrielles engendrent des problématiques concernant leur accès et leur partage</a:t>
          </a:r>
          <a:endParaRPr lang="en-US"/>
        </a:p>
      </dgm:t>
    </dgm:pt>
    <dgm:pt modelId="{30964DED-6CA0-4B46-B6F2-6685F54A0905}" type="parTrans" cxnId="{91E19BDA-25A6-4C39-8EF3-8A1AF74B4636}">
      <dgm:prSet/>
      <dgm:spPr/>
      <dgm:t>
        <a:bodyPr/>
        <a:lstStyle/>
        <a:p>
          <a:endParaRPr lang="en-US"/>
        </a:p>
      </dgm:t>
    </dgm:pt>
    <dgm:pt modelId="{1E9B0817-391E-4EFB-AE3D-66F3CF0FE1C5}" type="sibTrans" cxnId="{91E19BDA-25A6-4C39-8EF3-8A1AF74B4636}">
      <dgm:prSet/>
      <dgm:spPr/>
      <dgm:t>
        <a:bodyPr/>
        <a:lstStyle/>
        <a:p>
          <a:endParaRPr lang="en-US"/>
        </a:p>
      </dgm:t>
    </dgm:pt>
    <dgm:pt modelId="{831EFEB9-C7E8-4487-80F8-B4632CE7B7C7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dirty="0"/>
            <a:t>L’exploitation des données issues des machines agricoles génère une insécurité juridique qui entrave le développement de l’économie européenne de la donnée</a:t>
          </a:r>
          <a:endParaRPr lang="en-US" dirty="0"/>
        </a:p>
      </dgm:t>
    </dgm:pt>
    <dgm:pt modelId="{45369E2A-5ACB-43DB-B109-22ED65352912}" type="parTrans" cxnId="{F9AAA969-F993-45E4-93DE-3CD30F8D8247}">
      <dgm:prSet/>
      <dgm:spPr/>
      <dgm:t>
        <a:bodyPr/>
        <a:lstStyle/>
        <a:p>
          <a:endParaRPr lang="en-US"/>
        </a:p>
      </dgm:t>
    </dgm:pt>
    <dgm:pt modelId="{0F992CC5-BA6B-4324-8C4F-D4265B548B64}" type="sibTrans" cxnId="{F9AAA969-F993-45E4-93DE-3CD30F8D8247}">
      <dgm:prSet/>
      <dgm:spPr/>
      <dgm:t>
        <a:bodyPr/>
        <a:lstStyle/>
        <a:p>
          <a:endParaRPr lang="en-US"/>
        </a:p>
      </dgm:t>
    </dgm:pt>
    <dgm:pt modelId="{3A5A3FCB-E764-4CBB-A0E8-5BB117B90E3A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dirty="0"/>
            <a:t>Le cadre juridique est donc lacunaire </a:t>
          </a:r>
          <a:endParaRPr lang="en-US" dirty="0"/>
        </a:p>
      </dgm:t>
    </dgm:pt>
    <dgm:pt modelId="{4F9DF2EB-F1CB-465D-AB1F-F712202D37F9}" type="parTrans" cxnId="{D16846DA-914F-4526-849C-AD14F6205CE3}">
      <dgm:prSet/>
      <dgm:spPr/>
      <dgm:t>
        <a:bodyPr/>
        <a:lstStyle/>
        <a:p>
          <a:endParaRPr lang="en-US"/>
        </a:p>
      </dgm:t>
    </dgm:pt>
    <dgm:pt modelId="{0412FEBC-5660-4FFB-8E71-8D5C4BF73411}" type="sibTrans" cxnId="{D16846DA-914F-4526-849C-AD14F6205CE3}">
      <dgm:prSet/>
      <dgm:spPr/>
      <dgm:t>
        <a:bodyPr/>
        <a:lstStyle/>
        <a:p>
          <a:endParaRPr lang="en-US"/>
        </a:p>
      </dgm:t>
    </dgm:pt>
    <dgm:pt modelId="{59D6401A-94A6-4825-8126-676C4928A87A}">
      <dgm:prSet/>
      <dgm:spPr/>
      <dgm:t>
        <a:bodyPr/>
        <a:lstStyle/>
        <a:p>
          <a:pPr>
            <a:lnSpc>
              <a:spcPct val="100000"/>
            </a:lnSpc>
          </a:pPr>
          <a:r>
            <a:rPr lang="fr-FR"/>
            <a:t>Risques de comportements anti concurrentiels et de frein de l’innovation</a:t>
          </a:r>
          <a:endParaRPr lang="en-US"/>
        </a:p>
      </dgm:t>
    </dgm:pt>
    <dgm:pt modelId="{20CEBE1A-FD98-43AA-8571-22FB3E113D9B}" type="parTrans" cxnId="{12E04FB5-DACF-43A0-9CB4-4805CA542119}">
      <dgm:prSet/>
      <dgm:spPr/>
      <dgm:t>
        <a:bodyPr/>
        <a:lstStyle/>
        <a:p>
          <a:endParaRPr lang="en-US"/>
        </a:p>
      </dgm:t>
    </dgm:pt>
    <dgm:pt modelId="{F5E7C3C3-3161-480D-B3F4-36E30800900B}" type="sibTrans" cxnId="{12E04FB5-DACF-43A0-9CB4-4805CA542119}">
      <dgm:prSet/>
      <dgm:spPr/>
      <dgm:t>
        <a:bodyPr/>
        <a:lstStyle/>
        <a:p>
          <a:endParaRPr lang="en-US"/>
        </a:p>
      </dgm:t>
    </dgm:pt>
    <dgm:pt modelId="{1D2E3032-697C-471B-BCC3-440C90982012}" type="pres">
      <dgm:prSet presAssocID="{F63D1163-9C5E-44F2-AA6D-3267DBEE30DF}" presName="root" presStyleCnt="0">
        <dgm:presLayoutVars>
          <dgm:dir/>
          <dgm:resizeHandles val="exact"/>
        </dgm:presLayoutVars>
      </dgm:prSet>
      <dgm:spPr/>
    </dgm:pt>
    <dgm:pt modelId="{6618DF43-BD3E-42B7-8527-4A34EF9A0C11}" type="pres">
      <dgm:prSet presAssocID="{0F15183A-3537-479E-B5B7-AE240F89EFAF}" presName="compNode" presStyleCnt="0"/>
      <dgm:spPr/>
    </dgm:pt>
    <dgm:pt modelId="{8F5836DA-B391-456A-87CA-AAA0D3516611}" type="pres">
      <dgm:prSet presAssocID="{0F15183A-3537-479E-B5B7-AE240F89EFAF}" presName="bgRect" presStyleLbl="bgShp" presStyleIdx="0" presStyleCnt="4"/>
      <dgm:spPr/>
    </dgm:pt>
    <dgm:pt modelId="{27DFBB1A-1C6C-460C-8653-BC794E6EFE88}" type="pres">
      <dgm:prSet presAssocID="{0F15183A-3537-479E-B5B7-AE240F89EFAF}" presName="iconRect" presStyleLbl="node1" presStyleIdx="0" presStyleCnt="4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3D63844E-1CF9-4DCF-B219-B41564D9B978}" type="pres">
      <dgm:prSet presAssocID="{0F15183A-3537-479E-B5B7-AE240F89EFAF}" presName="spaceRect" presStyleCnt="0"/>
      <dgm:spPr/>
    </dgm:pt>
    <dgm:pt modelId="{7E6F5FFD-F98E-4B5B-88F0-A04122D25D4E}" type="pres">
      <dgm:prSet presAssocID="{0F15183A-3537-479E-B5B7-AE240F89EFAF}" presName="parTx" presStyleLbl="revTx" presStyleIdx="0" presStyleCnt="4">
        <dgm:presLayoutVars>
          <dgm:chMax val="0"/>
          <dgm:chPref val="0"/>
        </dgm:presLayoutVars>
      </dgm:prSet>
      <dgm:spPr/>
    </dgm:pt>
    <dgm:pt modelId="{6EA18895-BE88-438D-8ABE-71CC788BC005}" type="pres">
      <dgm:prSet presAssocID="{1E9B0817-391E-4EFB-AE3D-66F3CF0FE1C5}" presName="sibTrans" presStyleCnt="0"/>
      <dgm:spPr/>
    </dgm:pt>
    <dgm:pt modelId="{A36060AB-2C30-4F4C-867A-55278C6653FC}" type="pres">
      <dgm:prSet presAssocID="{831EFEB9-C7E8-4487-80F8-B4632CE7B7C7}" presName="compNode" presStyleCnt="0"/>
      <dgm:spPr/>
    </dgm:pt>
    <dgm:pt modelId="{525A7EBD-0A22-46BD-9693-B246FE194748}" type="pres">
      <dgm:prSet presAssocID="{831EFEB9-C7E8-4487-80F8-B4632CE7B7C7}" presName="bgRect" presStyleLbl="bgShp" presStyleIdx="1" presStyleCnt="4"/>
      <dgm:spPr/>
    </dgm:pt>
    <dgm:pt modelId="{2C73A80D-1FA1-47BF-8325-6487A66BEAA5}" type="pres">
      <dgm:prSet presAssocID="{831EFEB9-C7E8-4487-80F8-B4632CE7B7C7}" presName="iconRect" presStyleLbl="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eworks"/>
        </a:ext>
      </dgm:extLst>
    </dgm:pt>
    <dgm:pt modelId="{861D657E-C0BD-4B7A-AAA3-166F15571F15}" type="pres">
      <dgm:prSet presAssocID="{831EFEB9-C7E8-4487-80F8-B4632CE7B7C7}" presName="spaceRect" presStyleCnt="0"/>
      <dgm:spPr/>
    </dgm:pt>
    <dgm:pt modelId="{A83019FA-53C0-4D60-8A0C-2F9C1F2724A4}" type="pres">
      <dgm:prSet presAssocID="{831EFEB9-C7E8-4487-80F8-B4632CE7B7C7}" presName="parTx" presStyleLbl="revTx" presStyleIdx="1" presStyleCnt="4">
        <dgm:presLayoutVars>
          <dgm:chMax val="0"/>
          <dgm:chPref val="0"/>
        </dgm:presLayoutVars>
      </dgm:prSet>
      <dgm:spPr/>
    </dgm:pt>
    <dgm:pt modelId="{A4775867-0A1E-4810-BA5E-F6C40FAEB02B}" type="pres">
      <dgm:prSet presAssocID="{0F992CC5-BA6B-4324-8C4F-D4265B548B64}" presName="sibTrans" presStyleCnt="0"/>
      <dgm:spPr/>
    </dgm:pt>
    <dgm:pt modelId="{D96EAC36-750C-4AAC-AC41-8F744231143A}" type="pres">
      <dgm:prSet presAssocID="{3A5A3FCB-E764-4CBB-A0E8-5BB117B90E3A}" presName="compNode" presStyleCnt="0"/>
      <dgm:spPr/>
    </dgm:pt>
    <dgm:pt modelId="{7B022A0B-C996-49F6-BF17-F0E77899E131}" type="pres">
      <dgm:prSet presAssocID="{3A5A3FCB-E764-4CBB-A0E8-5BB117B90E3A}" presName="bgRect" presStyleLbl="bgShp" presStyleIdx="2" presStyleCnt="4"/>
      <dgm:spPr/>
    </dgm:pt>
    <dgm:pt modelId="{30576CE5-C2FC-4D4B-BA51-CD8D1C1E3055}" type="pres">
      <dgm:prSet presAssocID="{3A5A3FCB-E764-4CBB-A0E8-5BB117B90E3A}" presName="iconRect" presStyleLbl="node1" presStyleIdx="2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6A27FC75-2296-4A6C-8D3C-085042D5F5B2}" type="pres">
      <dgm:prSet presAssocID="{3A5A3FCB-E764-4CBB-A0E8-5BB117B90E3A}" presName="spaceRect" presStyleCnt="0"/>
      <dgm:spPr/>
    </dgm:pt>
    <dgm:pt modelId="{A2D1C268-CFA3-4FA8-B14D-5CFC2A51D300}" type="pres">
      <dgm:prSet presAssocID="{3A5A3FCB-E764-4CBB-A0E8-5BB117B90E3A}" presName="parTx" presStyleLbl="revTx" presStyleIdx="2" presStyleCnt="4">
        <dgm:presLayoutVars>
          <dgm:chMax val="0"/>
          <dgm:chPref val="0"/>
        </dgm:presLayoutVars>
      </dgm:prSet>
      <dgm:spPr/>
    </dgm:pt>
    <dgm:pt modelId="{DE6075AF-051C-42DD-BB4E-42CDF9DACED1}" type="pres">
      <dgm:prSet presAssocID="{0412FEBC-5660-4FFB-8E71-8D5C4BF73411}" presName="sibTrans" presStyleCnt="0"/>
      <dgm:spPr/>
    </dgm:pt>
    <dgm:pt modelId="{42F92DBC-006B-4261-8494-88F6E48C8D46}" type="pres">
      <dgm:prSet presAssocID="{59D6401A-94A6-4825-8126-676C4928A87A}" presName="compNode" presStyleCnt="0"/>
      <dgm:spPr/>
    </dgm:pt>
    <dgm:pt modelId="{0281C917-D566-4C38-9FEB-D0E3B4BBE4C8}" type="pres">
      <dgm:prSet presAssocID="{59D6401A-94A6-4825-8126-676C4928A87A}" presName="bgRect" presStyleLbl="bgShp" presStyleIdx="3" presStyleCnt="4"/>
      <dgm:spPr/>
    </dgm:pt>
    <dgm:pt modelId="{AB81B6A9-4975-4B03-B179-68788FA4FC14}" type="pres">
      <dgm:prSet presAssocID="{59D6401A-94A6-4825-8126-676C4928A87A}" presName="iconRect" presStyleLbl="node1" presStyleIdx="3" presStyleCnt="4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3842F248-60B1-4CEF-937B-37E5014D179F}" type="pres">
      <dgm:prSet presAssocID="{59D6401A-94A6-4825-8126-676C4928A87A}" presName="spaceRect" presStyleCnt="0"/>
      <dgm:spPr/>
    </dgm:pt>
    <dgm:pt modelId="{2CF1BBC9-0A1F-4EE7-9FD7-71F9733854FA}" type="pres">
      <dgm:prSet presAssocID="{59D6401A-94A6-4825-8126-676C4928A87A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E517A20-06D6-CB48-A760-40C8E1998DB6}" type="presOf" srcId="{3A5A3FCB-E764-4CBB-A0E8-5BB117B90E3A}" destId="{A2D1C268-CFA3-4FA8-B14D-5CFC2A51D300}" srcOrd="0" destOrd="0" presId="urn:microsoft.com/office/officeart/2018/2/layout/IconVerticalSolidList"/>
    <dgm:cxn modelId="{F9AAA969-F993-45E4-93DE-3CD30F8D8247}" srcId="{F63D1163-9C5E-44F2-AA6D-3267DBEE30DF}" destId="{831EFEB9-C7E8-4487-80F8-B4632CE7B7C7}" srcOrd="1" destOrd="0" parTransId="{45369E2A-5ACB-43DB-B109-22ED65352912}" sibTransId="{0F992CC5-BA6B-4324-8C4F-D4265B548B64}"/>
    <dgm:cxn modelId="{2BDD9F6A-C405-5341-8485-9FEF2BF9EEDD}" type="presOf" srcId="{0F15183A-3537-479E-B5B7-AE240F89EFAF}" destId="{7E6F5FFD-F98E-4B5B-88F0-A04122D25D4E}" srcOrd="0" destOrd="0" presId="urn:microsoft.com/office/officeart/2018/2/layout/IconVerticalSolidList"/>
    <dgm:cxn modelId="{5F77808D-3CE0-634A-AD09-8D8FDDE80E97}" type="presOf" srcId="{59D6401A-94A6-4825-8126-676C4928A87A}" destId="{2CF1BBC9-0A1F-4EE7-9FD7-71F9733854FA}" srcOrd="0" destOrd="0" presId="urn:microsoft.com/office/officeart/2018/2/layout/IconVerticalSolidList"/>
    <dgm:cxn modelId="{F24FF2A8-9A29-BC44-A971-1E9387B31920}" type="presOf" srcId="{F63D1163-9C5E-44F2-AA6D-3267DBEE30DF}" destId="{1D2E3032-697C-471B-BCC3-440C90982012}" srcOrd="0" destOrd="0" presId="urn:microsoft.com/office/officeart/2018/2/layout/IconVerticalSolidList"/>
    <dgm:cxn modelId="{12E04FB5-DACF-43A0-9CB4-4805CA542119}" srcId="{F63D1163-9C5E-44F2-AA6D-3267DBEE30DF}" destId="{59D6401A-94A6-4825-8126-676C4928A87A}" srcOrd="3" destOrd="0" parTransId="{20CEBE1A-FD98-43AA-8571-22FB3E113D9B}" sibTransId="{F5E7C3C3-3161-480D-B3F4-36E30800900B}"/>
    <dgm:cxn modelId="{6FF14DC5-FA7C-5641-97D4-5110A0F42F0D}" type="presOf" srcId="{831EFEB9-C7E8-4487-80F8-B4632CE7B7C7}" destId="{A83019FA-53C0-4D60-8A0C-2F9C1F2724A4}" srcOrd="0" destOrd="0" presId="urn:microsoft.com/office/officeart/2018/2/layout/IconVerticalSolidList"/>
    <dgm:cxn modelId="{D16846DA-914F-4526-849C-AD14F6205CE3}" srcId="{F63D1163-9C5E-44F2-AA6D-3267DBEE30DF}" destId="{3A5A3FCB-E764-4CBB-A0E8-5BB117B90E3A}" srcOrd="2" destOrd="0" parTransId="{4F9DF2EB-F1CB-465D-AB1F-F712202D37F9}" sibTransId="{0412FEBC-5660-4FFB-8E71-8D5C4BF73411}"/>
    <dgm:cxn modelId="{91E19BDA-25A6-4C39-8EF3-8A1AF74B4636}" srcId="{F63D1163-9C5E-44F2-AA6D-3267DBEE30DF}" destId="{0F15183A-3537-479E-B5B7-AE240F89EFAF}" srcOrd="0" destOrd="0" parTransId="{30964DED-6CA0-4B46-B6F2-6685F54A0905}" sibTransId="{1E9B0817-391E-4EFB-AE3D-66F3CF0FE1C5}"/>
    <dgm:cxn modelId="{6A4FCF5C-20D4-2749-91B2-CC6B81A6D996}" type="presParOf" srcId="{1D2E3032-697C-471B-BCC3-440C90982012}" destId="{6618DF43-BD3E-42B7-8527-4A34EF9A0C11}" srcOrd="0" destOrd="0" presId="urn:microsoft.com/office/officeart/2018/2/layout/IconVerticalSolidList"/>
    <dgm:cxn modelId="{C9656931-C047-0548-B25E-87B0356789DD}" type="presParOf" srcId="{6618DF43-BD3E-42B7-8527-4A34EF9A0C11}" destId="{8F5836DA-B391-456A-87CA-AAA0D3516611}" srcOrd="0" destOrd="0" presId="urn:microsoft.com/office/officeart/2018/2/layout/IconVerticalSolidList"/>
    <dgm:cxn modelId="{E44F6465-9F1F-9B4E-82DB-AC0CE8B8C823}" type="presParOf" srcId="{6618DF43-BD3E-42B7-8527-4A34EF9A0C11}" destId="{27DFBB1A-1C6C-460C-8653-BC794E6EFE88}" srcOrd="1" destOrd="0" presId="urn:microsoft.com/office/officeart/2018/2/layout/IconVerticalSolidList"/>
    <dgm:cxn modelId="{FDBA4EE7-95AC-D249-AB2B-643259C649F6}" type="presParOf" srcId="{6618DF43-BD3E-42B7-8527-4A34EF9A0C11}" destId="{3D63844E-1CF9-4DCF-B219-B41564D9B978}" srcOrd="2" destOrd="0" presId="urn:microsoft.com/office/officeart/2018/2/layout/IconVerticalSolidList"/>
    <dgm:cxn modelId="{40F91CE7-585E-AC42-AFFC-5B57AC8F3D67}" type="presParOf" srcId="{6618DF43-BD3E-42B7-8527-4A34EF9A0C11}" destId="{7E6F5FFD-F98E-4B5B-88F0-A04122D25D4E}" srcOrd="3" destOrd="0" presId="urn:microsoft.com/office/officeart/2018/2/layout/IconVerticalSolidList"/>
    <dgm:cxn modelId="{22C8BAA5-E2DF-1547-AB12-505DC03388D9}" type="presParOf" srcId="{1D2E3032-697C-471B-BCC3-440C90982012}" destId="{6EA18895-BE88-438D-8ABE-71CC788BC005}" srcOrd="1" destOrd="0" presId="urn:microsoft.com/office/officeart/2018/2/layout/IconVerticalSolidList"/>
    <dgm:cxn modelId="{6BD4D39F-3F69-E34D-A22A-FB2F85DD2A00}" type="presParOf" srcId="{1D2E3032-697C-471B-BCC3-440C90982012}" destId="{A36060AB-2C30-4F4C-867A-55278C6653FC}" srcOrd="2" destOrd="0" presId="urn:microsoft.com/office/officeart/2018/2/layout/IconVerticalSolidList"/>
    <dgm:cxn modelId="{586A5FDF-C2EC-AB48-B827-32945E963CD8}" type="presParOf" srcId="{A36060AB-2C30-4F4C-867A-55278C6653FC}" destId="{525A7EBD-0A22-46BD-9693-B246FE194748}" srcOrd="0" destOrd="0" presId="urn:microsoft.com/office/officeart/2018/2/layout/IconVerticalSolidList"/>
    <dgm:cxn modelId="{328C9D38-9241-E940-B34D-48AA6D24ABE1}" type="presParOf" srcId="{A36060AB-2C30-4F4C-867A-55278C6653FC}" destId="{2C73A80D-1FA1-47BF-8325-6487A66BEAA5}" srcOrd="1" destOrd="0" presId="urn:microsoft.com/office/officeart/2018/2/layout/IconVerticalSolidList"/>
    <dgm:cxn modelId="{AF0425AA-5098-9D44-AD10-B41B15211EDC}" type="presParOf" srcId="{A36060AB-2C30-4F4C-867A-55278C6653FC}" destId="{861D657E-C0BD-4B7A-AAA3-166F15571F15}" srcOrd="2" destOrd="0" presId="urn:microsoft.com/office/officeart/2018/2/layout/IconVerticalSolidList"/>
    <dgm:cxn modelId="{A8ECA384-4B4A-4F4A-B23B-E5FA12672886}" type="presParOf" srcId="{A36060AB-2C30-4F4C-867A-55278C6653FC}" destId="{A83019FA-53C0-4D60-8A0C-2F9C1F2724A4}" srcOrd="3" destOrd="0" presId="urn:microsoft.com/office/officeart/2018/2/layout/IconVerticalSolidList"/>
    <dgm:cxn modelId="{C20EA8B8-9B29-4343-A51E-07910F728FF1}" type="presParOf" srcId="{1D2E3032-697C-471B-BCC3-440C90982012}" destId="{A4775867-0A1E-4810-BA5E-F6C40FAEB02B}" srcOrd="3" destOrd="0" presId="urn:microsoft.com/office/officeart/2018/2/layout/IconVerticalSolidList"/>
    <dgm:cxn modelId="{40409894-6958-DF40-832B-10CF3FB036CB}" type="presParOf" srcId="{1D2E3032-697C-471B-BCC3-440C90982012}" destId="{D96EAC36-750C-4AAC-AC41-8F744231143A}" srcOrd="4" destOrd="0" presId="urn:microsoft.com/office/officeart/2018/2/layout/IconVerticalSolidList"/>
    <dgm:cxn modelId="{9985EEAB-2AC1-7E4A-8AC7-7E58C38D4977}" type="presParOf" srcId="{D96EAC36-750C-4AAC-AC41-8F744231143A}" destId="{7B022A0B-C996-49F6-BF17-F0E77899E131}" srcOrd="0" destOrd="0" presId="urn:microsoft.com/office/officeart/2018/2/layout/IconVerticalSolidList"/>
    <dgm:cxn modelId="{66E658D2-F96C-E44D-9F02-8611C7E94495}" type="presParOf" srcId="{D96EAC36-750C-4AAC-AC41-8F744231143A}" destId="{30576CE5-C2FC-4D4B-BA51-CD8D1C1E3055}" srcOrd="1" destOrd="0" presId="urn:microsoft.com/office/officeart/2018/2/layout/IconVerticalSolidList"/>
    <dgm:cxn modelId="{213FDB9E-D3C7-5546-80A6-B35EAC920009}" type="presParOf" srcId="{D96EAC36-750C-4AAC-AC41-8F744231143A}" destId="{6A27FC75-2296-4A6C-8D3C-085042D5F5B2}" srcOrd="2" destOrd="0" presId="urn:microsoft.com/office/officeart/2018/2/layout/IconVerticalSolidList"/>
    <dgm:cxn modelId="{A6D8D830-BFE8-314F-9EF5-8ABE351D878B}" type="presParOf" srcId="{D96EAC36-750C-4AAC-AC41-8F744231143A}" destId="{A2D1C268-CFA3-4FA8-B14D-5CFC2A51D300}" srcOrd="3" destOrd="0" presId="urn:microsoft.com/office/officeart/2018/2/layout/IconVerticalSolidList"/>
    <dgm:cxn modelId="{00CD51D3-68FF-954A-9F6B-F1AF1F034BEF}" type="presParOf" srcId="{1D2E3032-697C-471B-BCC3-440C90982012}" destId="{DE6075AF-051C-42DD-BB4E-42CDF9DACED1}" srcOrd="5" destOrd="0" presId="urn:microsoft.com/office/officeart/2018/2/layout/IconVerticalSolidList"/>
    <dgm:cxn modelId="{F65772DC-CCD2-0440-8F48-DFB286202036}" type="presParOf" srcId="{1D2E3032-697C-471B-BCC3-440C90982012}" destId="{42F92DBC-006B-4261-8494-88F6E48C8D46}" srcOrd="6" destOrd="0" presId="urn:microsoft.com/office/officeart/2018/2/layout/IconVerticalSolidList"/>
    <dgm:cxn modelId="{6A906ABF-DBEC-C349-9E45-1457A688DBED}" type="presParOf" srcId="{42F92DBC-006B-4261-8494-88F6E48C8D46}" destId="{0281C917-D566-4C38-9FEB-D0E3B4BBE4C8}" srcOrd="0" destOrd="0" presId="urn:microsoft.com/office/officeart/2018/2/layout/IconVerticalSolidList"/>
    <dgm:cxn modelId="{ED2D0FBF-BFD3-DE4B-B134-0BFB459D509B}" type="presParOf" srcId="{42F92DBC-006B-4261-8494-88F6E48C8D46}" destId="{AB81B6A9-4975-4B03-B179-68788FA4FC14}" srcOrd="1" destOrd="0" presId="urn:microsoft.com/office/officeart/2018/2/layout/IconVerticalSolidList"/>
    <dgm:cxn modelId="{D793998A-B3DA-184D-8946-7887EEB76F3E}" type="presParOf" srcId="{42F92DBC-006B-4261-8494-88F6E48C8D46}" destId="{3842F248-60B1-4CEF-937B-37E5014D179F}" srcOrd="2" destOrd="0" presId="urn:microsoft.com/office/officeart/2018/2/layout/IconVerticalSolidList"/>
    <dgm:cxn modelId="{1EED50CD-4399-3944-AE46-776C2EF3B825}" type="presParOf" srcId="{42F92DBC-006B-4261-8494-88F6E48C8D46}" destId="{2CF1BBC9-0A1F-4EE7-9FD7-71F9733854F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5195095-78FE-BC45-98B1-7FC070752BC3}" type="doc">
      <dgm:prSet loTypeId="urn:microsoft.com/office/officeart/2005/8/layout/pList1" loCatId="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6BAB4402-AFC2-DF47-AB6C-C9CC581C9426}">
      <dgm:prSet/>
      <dgm:spPr/>
      <dgm:t>
        <a:bodyPr/>
        <a:lstStyle/>
        <a:p>
          <a:endParaRPr lang="fr-FR"/>
        </a:p>
      </dgm:t>
    </dgm:pt>
    <dgm:pt modelId="{4F9A469E-566B-0A47-8649-4F05FE025136}" type="parTrans" cxnId="{1DA49EA7-01E4-E04B-923F-14956E109928}">
      <dgm:prSet/>
      <dgm:spPr/>
      <dgm:t>
        <a:bodyPr/>
        <a:lstStyle/>
        <a:p>
          <a:endParaRPr lang="fr-FR"/>
        </a:p>
      </dgm:t>
    </dgm:pt>
    <dgm:pt modelId="{5F9F45B6-A435-1744-BC9A-4A96D0152D43}" type="sibTrans" cxnId="{1DA49EA7-01E4-E04B-923F-14956E109928}">
      <dgm:prSet/>
      <dgm:spPr/>
      <dgm:t>
        <a:bodyPr/>
        <a:lstStyle/>
        <a:p>
          <a:endParaRPr lang="fr-FR"/>
        </a:p>
      </dgm:t>
    </dgm:pt>
    <dgm:pt modelId="{67E8D1A9-9EFD-6C42-8FAD-DA6C1B1974E7}">
      <dgm:prSet/>
      <dgm:spPr/>
      <dgm:t>
        <a:bodyPr/>
        <a:lstStyle/>
        <a:p>
          <a:endParaRPr lang="fr-FR"/>
        </a:p>
      </dgm:t>
    </dgm:pt>
    <dgm:pt modelId="{08992068-4DD7-FD48-846C-160043A356E7}" type="parTrans" cxnId="{0A3DD33D-3669-5548-A37A-E6F64251BB5D}">
      <dgm:prSet/>
      <dgm:spPr/>
      <dgm:t>
        <a:bodyPr/>
        <a:lstStyle/>
        <a:p>
          <a:endParaRPr lang="fr-FR"/>
        </a:p>
      </dgm:t>
    </dgm:pt>
    <dgm:pt modelId="{60C25FA4-29F9-9A46-B319-1F879DC253B6}" type="sibTrans" cxnId="{0A3DD33D-3669-5548-A37A-E6F64251BB5D}">
      <dgm:prSet/>
      <dgm:spPr/>
      <dgm:t>
        <a:bodyPr/>
        <a:lstStyle/>
        <a:p>
          <a:endParaRPr lang="fr-FR"/>
        </a:p>
      </dgm:t>
    </dgm:pt>
    <dgm:pt modelId="{30313BD3-E892-154A-8F98-B6190338A48A}">
      <dgm:prSet phldrT="[Texte]"/>
      <dgm:spPr/>
      <dgm:t>
        <a:bodyPr/>
        <a:lstStyle/>
        <a:p>
          <a:r>
            <a:rPr lang="fr-FR" dirty="0"/>
            <a:t>FNSEA</a:t>
          </a:r>
        </a:p>
      </dgm:t>
    </dgm:pt>
    <dgm:pt modelId="{69C51503-C877-4D41-923D-BABE3BF8B63D}" type="sibTrans" cxnId="{EE39B1BC-2DD1-FC4D-8D38-47D8D1EF6D4A}">
      <dgm:prSet/>
      <dgm:spPr/>
      <dgm:t>
        <a:bodyPr/>
        <a:lstStyle/>
        <a:p>
          <a:endParaRPr lang="fr-FR"/>
        </a:p>
      </dgm:t>
    </dgm:pt>
    <dgm:pt modelId="{721B6937-BB6F-C44F-BEC7-6DA361934A45}" type="parTrans" cxnId="{EE39B1BC-2DD1-FC4D-8D38-47D8D1EF6D4A}">
      <dgm:prSet/>
      <dgm:spPr/>
      <dgm:t>
        <a:bodyPr/>
        <a:lstStyle/>
        <a:p>
          <a:endParaRPr lang="fr-FR"/>
        </a:p>
      </dgm:t>
    </dgm:pt>
    <dgm:pt modelId="{783ABC6C-FC5D-784E-B3B0-ADE53530D834}">
      <dgm:prSet phldrT="[Texte]"/>
      <dgm:spPr/>
      <dgm:t>
        <a:bodyPr/>
        <a:lstStyle/>
        <a:p>
          <a:r>
            <a:rPr lang="fr-FR" dirty="0" err="1"/>
            <a:t>Farm</a:t>
          </a:r>
          <a:r>
            <a:rPr lang="fr-FR" dirty="0"/>
            <a:t> Bureau</a:t>
          </a:r>
        </a:p>
      </dgm:t>
    </dgm:pt>
    <dgm:pt modelId="{91F72169-C64D-244E-BD23-C75BB16D77CA}" type="sibTrans" cxnId="{8F8978C7-9943-1A44-9DB2-9DE12C95E0B6}">
      <dgm:prSet/>
      <dgm:spPr/>
      <dgm:t>
        <a:bodyPr/>
        <a:lstStyle/>
        <a:p>
          <a:endParaRPr lang="fr-FR"/>
        </a:p>
      </dgm:t>
    </dgm:pt>
    <dgm:pt modelId="{453417E9-1BD1-404D-A3FA-19D4F4DBAA84}" type="parTrans" cxnId="{8F8978C7-9943-1A44-9DB2-9DE12C95E0B6}">
      <dgm:prSet/>
      <dgm:spPr/>
      <dgm:t>
        <a:bodyPr/>
        <a:lstStyle/>
        <a:p>
          <a:endParaRPr lang="fr-FR"/>
        </a:p>
      </dgm:t>
    </dgm:pt>
    <dgm:pt modelId="{E2C98C74-4806-7B4A-A974-9BB9E8979306}">
      <dgm:prSet phldrT="[Texte]"/>
      <dgm:spPr/>
      <dgm:t>
        <a:bodyPr/>
        <a:lstStyle/>
        <a:p>
          <a:r>
            <a:rPr lang="fr-FR" dirty="0"/>
            <a:t>ACTA</a:t>
          </a:r>
        </a:p>
      </dgm:t>
    </dgm:pt>
    <dgm:pt modelId="{FAF72388-5F3A-394E-ADED-9B224FBB4F5D}" type="sibTrans" cxnId="{E4D2CCB9-91B7-7C4C-8E63-036C7480FCF5}">
      <dgm:prSet/>
      <dgm:spPr/>
      <dgm:t>
        <a:bodyPr/>
        <a:lstStyle/>
        <a:p>
          <a:endParaRPr lang="fr-FR"/>
        </a:p>
      </dgm:t>
    </dgm:pt>
    <dgm:pt modelId="{82BCF137-AB64-0D43-B32A-1BE49386BA2A}" type="parTrans" cxnId="{E4D2CCB9-91B7-7C4C-8E63-036C7480FCF5}">
      <dgm:prSet/>
      <dgm:spPr/>
      <dgm:t>
        <a:bodyPr/>
        <a:lstStyle/>
        <a:p>
          <a:endParaRPr lang="fr-FR"/>
        </a:p>
      </dgm:t>
    </dgm:pt>
    <dgm:pt modelId="{759A63AE-B158-7B48-B582-B9B986758F44}" type="pres">
      <dgm:prSet presAssocID="{E5195095-78FE-BC45-98B1-7FC070752BC3}" presName="Name0" presStyleCnt="0">
        <dgm:presLayoutVars>
          <dgm:dir/>
          <dgm:resizeHandles val="exact"/>
        </dgm:presLayoutVars>
      </dgm:prSet>
      <dgm:spPr/>
    </dgm:pt>
    <dgm:pt modelId="{AFBABF8D-2C60-E04F-BA3F-49FA78BDA2C3}" type="pres">
      <dgm:prSet presAssocID="{E2C98C74-4806-7B4A-A974-9BB9E8979306}" presName="compNode" presStyleCnt="0"/>
      <dgm:spPr/>
    </dgm:pt>
    <dgm:pt modelId="{E1CDBD87-B489-1942-856F-807E375CCB75}" type="pres">
      <dgm:prSet presAssocID="{E2C98C74-4806-7B4A-A974-9BB9E8979306}" presName="pictRect" presStyleLbl="node1" presStyleIdx="0" presStyleCnt="5" custLinFactX="11624" custLinFactNeighborX="100000" custLinFactNeighborY="-641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31A326D2-602B-E442-AC0B-D7996A95A7CE}" type="pres">
      <dgm:prSet presAssocID="{E2C98C74-4806-7B4A-A974-9BB9E8979306}" presName="textRect" presStyleLbl="revTx" presStyleIdx="0" presStyleCnt="5" custLinFactX="4781" custLinFactNeighborX="100000" custLinFactNeighborY="-1137">
        <dgm:presLayoutVars>
          <dgm:bulletEnabled val="1"/>
        </dgm:presLayoutVars>
      </dgm:prSet>
      <dgm:spPr/>
    </dgm:pt>
    <dgm:pt modelId="{77DDEEA0-6BC1-A340-A5CF-5599C6966CBC}" type="pres">
      <dgm:prSet presAssocID="{FAF72388-5F3A-394E-ADED-9B224FBB4F5D}" presName="sibTrans" presStyleLbl="sibTrans2D1" presStyleIdx="0" presStyleCnt="0"/>
      <dgm:spPr/>
    </dgm:pt>
    <dgm:pt modelId="{2ACED8DD-0482-0A40-A7F7-E5E6D97CBDF4}" type="pres">
      <dgm:prSet presAssocID="{783ABC6C-FC5D-784E-B3B0-ADE53530D834}" presName="compNode" presStyleCnt="0"/>
      <dgm:spPr/>
    </dgm:pt>
    <dgm:pt modelId="{4FC6EFA4-1151-0F47-A891-3B21CAB5F839}" type="pres">
      <dgm:prSet presAssocID="{783ABC6C-FC5D-784E-B3B0-ADE53530D834}" presName="pictRect" presStyleLbl="node1" presStyleIdx="1" presStyleCnt="5" custLinFactX="-11888" custLinFactNeighborX="-100000" custLinFactNeighborY="-735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</dgm:spPr>
    </dgm:pt>
    <dgm:pt modelId="{8391E79A-E57C-6E4A-8E34-CDE3BC462E62}" type="pres">
      <dgm:prSet presAssocID="{783ABC6C-FC5D-784E-B3B0-ADE53530D834}" presName="textRect" presStyleLbl="revTx" presStyleIdx="1" presStyleCnt="5" custLinFactX="-13196" custLinFactNeighborX="-100000" custLinFactNeighborY="-1137">
        <dgm:presLayoutVars>
          <dgm:bulletEnabled val="1"/>
        </dgm:presLayoutVars>
      </dgm:prSet>
      <dgm:spPr/>
    </dgm:pt>
    <dgm:pt modelId="{0B8EE07B-45E8-DA40-B19A-E07C68B9F35B}" type="pres">
      <dgm:prSet presAssocID="{91F72169-C64D-244E-BD23-C75BB16D77CA}" presName="sibTrans" presStyleLbl="sibTrans2D1" presStyleIdx="0" presStyleCnt="0"/>
      <dgm:spPr/>
    </dgm:pt>
    <dgm:pt modelId="{9338FE12-C845-6E4C-ADB7-A0D4340A3D0B}" type="pres">
      <dgm:prSet presAssocID="{30313BD3-E892-154A-8F98-B6190338A48A}" presName="compNode" presStyleCnt="0"/>
      <dgm:spPr/>
    </dgm:pt>
    <dgm:pt modelId="{E7B5500A-5E5D-0E4A-8472-660AF5E8177D}" type="pres">
      <dgm:prSet presAssocID="{30313BD3-E892-154A-8F98-B6190338A48A}" presName="pictRect" presStyleLbl="nod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3712ABAF-F522-4E49-8FD8-0667E57AE94E}" type="pres">
      <dgm:prSet presAssocID="{30313BD3-E892-154A-8F98-B6190338A48A}" presName="textRect" presStyleLbl="revTx" presStyleIdx="2" presStyleCnt="5">
        <dgm:presLayoutVars>
          <dgm:bulletEnabled val="1"/>
        </dgm:presLayoutVars>
      </dgm:prSet>
      <dgm:spPr/>
    </dgm:pt>
    <dgm:pt modelId="{9EAA5AFC-02CA-EF4E-B3FF-513FB1B780DC}" type="pres">
      <dgm:prSet presAssocID="{69C51503-C877-4D41-923D-BABE3BF8B63D}" presName="sibTrans" presStyleLbl="sibTrans2D1" presStyleIdx="0" presStyleCnt="0"/>
      <dgm:spPr/>
    </dgm:pt>
    <dgm:pt modelId="{28878C03-D57C-6948-8B12-C8D33DE4F1BF}" type="pres">
      <dgm:prSet presAssocID="{6BAB4402-AFC2-DF47-AB6C-C9CC581C9426}" presName="compNode" presStyleCnt="0"/>
      <dgm:spPr/>
    </dgm:pt>
    <dgm:pt modelId="{EC40F55F-094A-8840-A90D-9898482F4F9A}" type="pres">
      <dgm:prSet presAssocID="{6BAB4402-AFC2-DF47-AB6C-C9CC581C9426}" presName="pictRect" presStyleLbl="node1" presStyleIdx="3" presStyleCnt="5" custScaleX="205271" custScaleY="119170" custLinFactX="-13671" custLinFactNeighborX="-100000" custLinFactNeighborY="8597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C4CB9898-7903-DD42-9DE2-2F5D41A6E98D}" type="pres">
      <dgm:prSet presAssocID="{6BAB4402-AFC2-DF47-AB6C-C9CC581C9426}" presName="textRect" presStyleLbl="revTx" presStyleIdx="3" presStyleCnt="5">
        <dgm:presLayoutVars>
          <dgm:bulletEnabled val="1"/>
        </dgm:presLayoutVars>
      </dgm:prSet>
      <dgm:spPr/>
    </dgm:pt>
    <dgm:pt modelId="{F653B48D-2938-5745-86A0-EE0B9CC36CE2}" type="pres">
      <dgm:prSet presAssocID="{5F9F45B6-A435-1744-BC9A-4A96D0152D43}" presName="sibTrans" presStyleLbl="sibTrans2D1" presStyleIdx="0" presStyleCnt="0"/>
      <dgm:spPr/>
    </dgm:pt>
    <dgm:pt modelId="{988533A5-8ACF-8C41-90A5-CCF37E45A4A5}" type="pres">
      <dgm:prSet presAssocID="{67E8D1A9-9EFD-6C42-8FAD-DA6C1B1974E7}" presName="compNode" presStyleCnt="0"/>
      <dgm:spPr/>
    </dgm:pt>
    <dgm:pt modelId="{6CE63A44-3F0A-0346-94D1-DA924B82F48D}" type="pres">
      <dgm:prSet presAssocID="{67E8D1A9-9EFD-6C42-8FAD-DA6C1B1974E7}" presName="pictRect" presStyleLbl="node1" presStyleIdx="4" presStyleCnt="5" custScaleX="218893" custScaleY="92301" custLinFactNeighborX="-15" custLinFactNeighborY="2061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75A453CB-49AE-9541-8DE5-C5D296FE4722}" type="pres">
      <dgm:prSet presAssocID="{67E8D1A9-9EFD-6C42-8FAD-DA6C1B1974E7}" presName="textRect" presStyleLbl="revTx" presStyleIdx="4" presStyleCnt="5">
        <dgm:presLayoutVars>
          <dgm:bulletEnabled val="1"/>
        </dgm:presLayoutVars>
      </dgm:prSet>
      <dgm:spPr/>
    </dgm:pt>
  </dgm:ptLst>
  <dgm:cxnLst>
    <dgm:cxn modelId="{73CF202F-87BC-C148-B4E5-2DEAF151EB32}" type="presOf" srcId="{E2C98C74-4806-7B4A-A974-9BB9E8979306}" destId="{31A326D2-602B-E442-AC0B-D7996A95A7CE}" srcOrd="0" destOrd="0" presId="urn:microsoft.com/office/officeart/2005/8/layout/pList1"/>
    <dgm:cxn modelId="{F0DFDB38-7812-4A4F-AAF1-C3DF1A9687FC}" type="presOf" srcId="{6BAB4402-AFC2-DF47-AB6C-C9CC581C9426}" destId="{C4CB9898-7903-DD42-9DE2-2F5D41A6E98D}" srcOrd="0" destOrd="0" presId="urn:microsoft.com/office/officeart/2005/8/layout/pList1"/>
    <dgm:cxn modelId="{6CC11B3A-8314-7340-B88E-838138EB2C30}" type="presOf" srcId="{E5195095-78FE-BC45-98B1-7FC070752BC3}" destId="{759A63AE-B158-7B48-B582-B9B986758F44}" srcOrd="0" destOrd="0" presId="urn:microsoft.com/office/officeart/2005/8/layout/pList1"/>
    <dgm:cxn modelId="{0A3DD33D-3669-5548-A37A-E6F64251BB5D}" srcId="{E5195095-78FE-BC45-98B1-7FC070752BC3}" destId="{67E8D1A9-9EFD-6C42-8FAD-DA6C1B1974E7}" srcOrd="4" destOrd="0" parTransId="{08992068-4DD7-FD48-846C-160043A356E7}" sibTransId="{60C25FA4-29F9-9A46-B319-1F879DC253B6}"/>
    <dgm:cxn modelId="{B392E946-7EE4-1845-BEFE-41DF09124B11}" type="presOf" srcId="{69C51503-C877-4D41-923D-BABE3BF8B63D}" destId="{9EAA5AFC-02CA-EF4E-B3FF-513FB1B780DC}" srcOrd="0" destOrd="0" presId="urn:microsoft.com/office/officeart/2005/8/layout/pList1"/>
    <dgm:cxn modelId="{3338CE95-3863-F34F-8151-CF3CC4C810F7}" type="presOf" srcId="{67E8D1A9-9EFD-6C42-8FAD-DA6C1B1974E7}" destId="{75A453CB-49AE-9541-8DE5-C5D296FE4722}" srcOrd="0" destOrd="0" presId="urn:microsoft.com/office/officeart/2005/8/layout/pList1"/>
    <dgm:cxn modelId="{1DA49EA7-01E4-E04B-923F-14956E109928}" srcId="{E5195095-78FE-BC45-98B1-7FC070752BC3}" destId="{6BAB4402-AFC2-DF47-AB6C-C9CC581C9426}" srcOrd="3" destOrd="0" parTransId="{4F9A469E-566B-0A47-8649-4F05FE025136}" sibTransId="{5F9F45B6-A435-1744-BC9A-4A96D0152D43}"/>
    <dgm:cxn modelId="{E4D2CCB9-91B7-7C4C-8E63-036C7480FCF5}" srcId="{E5195095-78FE-BC45-98B1-7FC070752BC3}" destId="{E2C98C74-4806-7B4A-A974-9BB9E8979306}" srcOrd="0" destOrd="0" parTransId="{82BCF137-AB64-0D43-B32A-1BE49386BA2A}" sibTransId="{FAF72388-5F3A-394E-ADED-9B224FBB4F5D}"/>
    <dgm:cxn modelId="{EE39B1BC-2DD1-FC4D-8D38-47D8D1EF6D4A}" srcId="{E5195095-78FE-BC45-98B1-7FC070752BC3}" destId="{30313BD3-E892-154A-8F98-B6190338A48A}" srcOrd="2" destOrd="0" parTransId="{721B6937-BB6F-C44F-BEC7-6DA361934A45}" sibTransId="{69C51503-C877-4D41-923D-BABE3BF8B63D}"/>
    <dgm:cxn modelId="{A3D67AC5-89D8-CB4C-817F-2BCC5291331E}" type="presOf" srcId="{91F72169-C64D-244E-BD23-C75BB16D77CA}" destId="{0B8EE07B-45E8-DA40-B19A-E07C68B9F35B}" srcOrd="0" destOrd="0" presId="urn:microsoft.com/office/officeart/2005/8/layout/pList1"/>
    <dgm:cxn modelId="{8F8978C7-9943-1A44-9DB2-9DE12C95E0B6}" srcId="{E5195095-78FE-BC45-98B1-7FC070752BC3}" destId="{783ABC6C-FC5D-784E-B3B0-ADE53530D834}" srcOrd="1" destOrd="0" parTransId="{453417E9-1BD1-404D-A3FA-19D4F4DBAA84}" sibTransId="{91F72169-C64D-244E-BD23-C75BB16D77CA}"/>
    <dgm:cxn modelId="{BF6D25CC-2A44-0B41-8AF2-51304165E693}" type="presOf" srcId="{783ABC6C-FC5D-784E-B3B0-ADE53530D834}" destId="{8391E79A-E57C-6E4A-8E34-CDE3BC462E62}" srcOrd="0" destOrd="0" presId="urn:microsoft.com/office/officeart/2005/8/layout/pList1"/>
    <dgm:cxn modelId="{EEE83ADD-B144-EF49-9D6B-1A71960C87FB}" type="presOf" srcId="{5F9F45B6-A435-1744-BC9A-4A96D0152D43}" destId="{F653B48D-2938-5745-86A0-EE0B9CC36CE2}" srcOrd="0" destOrd="0" presId="urn:microsoft.com/office/officeart/2005/8/layout/pList1"/>
    <dgm:cxn modelId="{C49E78EF-9FE2-BE4D-A8BC-301E02170A57}" type="presOf" srcId="{FAF72388-5F3A-394E-ADED-9B224FBB4F5D}" destId="{77DDEEA0-6BC1-A340-A5CF-5599C6966CBC}" srcOrd="0" destOrd="0" presId="urn:microsoft.com/office/officeart/2005/8/layout/pList1"/>
    <dgm:cxn modelId="{F15987F4-BF6C-914C-8376-387880AEC484}" type="presOf" srcId="{30313BD3-E892-154A-8F98-B6190338A48A}" destId="{3712ABAF-F522-4E49-8FD8-0667E57AE94E}" srcOrd="0" destOrd="0" presId="urn:microsoft.com/office/officeart/2005/8/layout/pList1"/>
    <dgm:cxn modelId="{96C85B71-46AF-8C4D-AD55-DF8EEDA2FAD3}" type="presParOf" srcId="{759A63AE-B158-7B48-B582-B9B986758F44}" destId="{AFBABF8D-2C60-E04F-BA3F-49FA78BDA2C3}" srcOrd="0" destOrd="0" presId="urn:microsoft.com/office/officeart/2005/8/layout/pList1"/>
    <dgm:cxn modelId="{EE97BA21-1FFF-354E-93C0-F9006C2F68A3}" type="presParOf" srcId="{AFBABF8D-2C60-E04F-BA3F-49FA78BDA2C3}" destId="{E1CDBD87-B489-1942-856F-807E375CCB75}" srcOrd="0" destOrd="0" presId="urn:microsoft.com/office/officeart/2005/8/layout/pList1"/>
    <dgm:cxn modelId="{BF547CCA-4780-6C49-BCAC-4DE7FF91F072}" type="presParOf" srcId="{AFBABF8D-2C60-E04F-BA3F-49FA78BDA2C3}" destId="{31A326D2-602B-E442-AC0B-D7996A95A7CE}" srcOrd="1" destOrd="0" presId="urn:microsoft.com/office/officeart/2005/8/layout/pList1"/>
    <dgm:cxn modelId="{D26A3C9D-B5BD-1E4F-B5D9-F3294B235664}" type="presParOf" srcId="{759A63AE-B158-7B48-B582-B9B986758F44}" destId="{77DDEEA0-6BC1-A340-A5CF-5599C6966CBC}" srcOrd="1" destOrd="0" presId="urn:microsoft.com/office/officeart/2005/8/layout/pList1"/>
    <dgm:cxn modelId="{6EBDE384-8D16-4146-A2AD-469CA84E069C}" type="presParOf" srcId="{759A63AE-B158-7B48-B582-B9B986758F44}" destId="{2ACED8DD-0482-0A40-A7F7-E5E6D97CBDF4}" srcOrd="2" destOrd="0" presId="urn:microsoft.com/office/officeart/2005/8/layout/pList1"/>
    <dgm:cxn modelId="{89CD2FE7-CF57-8749-AAD2-7410219CE507}" type="presParOf" srcId="{2ACED8DD-0482-0A40-A7F7-E5E6D97CBDF4}" destId="{4FC6EFA4-1151-0F47-A891-3B21CAB5F839}" srcOrd="0" destOrd="0" presId="urn:microsoft.com/office/officeart/2005/8/layout/pList1"/>
    <dgm:cxn modelId="{4882A523-3356-6044-A0AD-6380517DA859}" type="presParOf" srcId="{2ACED8DD-0482-0A40-A7F7-E5E6D97CBDF4}" destId="{8391E79A-E57C-6E4A-8E34-CDE3BC462E62}" srcOrd="1" destOrd="0" presId="urn:microsoft.com/office/officeart/2005/8/layout/pList1"/>
    <dgm:cxn modelId="{FFC3BA25-2360-CE4D-B229-BEA8BF54D037}" type="presParOf" srcId="{759A63AE-B158-7B48-B582-B9B986758F44}" destId="{0B8EE07B-45E8-DA40-B19A-E07C68B9F35B}" srcOrd="3" destOrd="0" presId="urn:microsoft.com/office/officeart/2005/8/layout/pList1"/>
    <dgm:cxn modelId="{39428D1D-06E8-F54E-A0B8-D570E2CD103E}" type="presParOf" srcId="{759A63AE-B158-7B48-B582-B9B986758F44}" destId="{9338FE12-C845-6E4C-ADB7-A0D4340A3D0B}" srcOrd="4" destOrd="0" presId="urn:microsoft.com/office/officeart/2005/8/layout/pList1"/>
    <dgm:cxn modelId="{DBDCAAEB-349E-D24A-89AC-026680337A22}" type="presParOf" srcId="{9338FE12-C845-6E4C-ADB7-A0D4340A3D0B}" destId="{E7B5500A-5E5D-0E4A-8472-660AF5E8177D}" srcOrd="0" destOrd="0" presId="urn:microsoft.com/office/officeart/2005/8/layout/pList1"/>
    <dgm:cxn modelId="{A746C1DA-C056-5643-B86E-BC7D3C495C8E}" type="presParOf" srcId="{9338FE12-C845-6E4C-ADB7-A0D4340A3D0B}" destId="{3712ABAF-F522-4E49-8FD8-0667E57AE94E}" srcOrd="1" destOrd="0" presId="urn:microsoft.com/office/officeart/2005/8/layout/pList1"/>
    <dgm:cxn modelId="{315CFD2F-B1BB-6542-8BB1-D464FC2F1A71}" type="presParOf" srcId="{759A63AE-B158-7B48-B582-B9B986758F44}" destId="{9EAA5AFC-02CA-EF4E-B3FF-513FB1B780DC}" srcOrd="5" destOrd="0" presId="urn:microsoft.com/office/officeart/2005/8/layout/pList1"/>
    <dgm:cxn modelId="{6AC1740D-85E6-B246-BD87-E398041E2329}" type="presParOf" srcId="{759A63AE-B158-7B48-B582-B9B986758F44}" destId="{28878C03-D57C-6948-8B12-C8D33DE4F1BF}" srcOrd="6" destOrd="0" presId="urn:microsoft.com/office/officeart/2005/8/layout/pList1"/>
    <dgm:cxn modelId="{66093E82-3219-A547-AF4F-69AD47DFAAD0}" type="presParOf" srcId="{28878C03-D57C-6948-8B12-C8D33DE4F1BF}" destId="{EC40F55F-094A-8840-A90D-9898482F4F9A}" srcOrd="0" destOrd="0" presId="urn:microsoft.com/office/officeart/2005/8/layout/pList1"/>
    <dgm:cxn modelId="{D0B532C6-F956-934D-86D1-191EB35C9CB8}" type="presParOf" srcId="{28878C03-D57C-6948-8B12-C8D33DE4F1BF}" destId="{C4CB9898-7903-DD42-9DE2-2F5D41A6E98D}" srcOrd="1" destOrd="0" presId="urn:microsoft.com/office/officeart/2005/8/layout/pList1"/>
    <dgm:cxn modelId="{9387F6E5-256C-0345-ABCD-04188CFDCABE}" type="presParOf" srcId="{759A63AE-B158-7B48-B582-B9B986758F44}" destId="{F653B48D-2938-5745-86A0-EE0B9CC36CE2}" srcOrd="7" destOrd="0" presId="urn:microsoft.com/office/officeart/2005/8/layout/pList1"/>
    <dgm:cxn modelId="{59E5164F-52A2-5B45-AA97-A8864A68A3B8}" type="presParOf" srcId="{759A63AE-B158-7B48-B582-B9B986758F44}" destId="{988533A5-8ACF-8C41-90A5-CCF37E45A4A5}" srcOrd="8" destOrd="0" presId="urn:microsoft.com/office/officeart/2005/8/layout/pList1"/>
    <dgm:cxn modelId="{994CDE90-52D8-4943-89F8-6C07C4CD0F07}" type="presParOf" srcId="{988533A5-8ACF-8C41-90A5-CCF37E45A4A5}" destId="{6CE63A44-3F0A-0346-94D1-DA924B82F48D}" srcOrd="0" destOrd="0" presId="urn:microsoft.com/office/officeart/2005/8/layout/pList1"/>
    <dgm:cxn modelId="{46F92595-EC9D-A34F-9D72-4CD31FF126D3}" type="presParOf" srcId="{988533A5-8ACF-8C41-90A5-CCF37E45A4A5}" destId="{75A453CB-49AE-9541-8DE5-C5D296FE4722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216932-A24A-4BF0-8C0F-73A7F397A487}">
      <dsp:nvSpPr>
        <dsp:cNvPr id="0" name=""/>
        <dsp:cNvSpPr/>
      </dsp:nvSpPr>
      <dsp:spPr>
        <a:xfrm>
          <a:off x="611521" y="691358"/>
          <a:ext cx="878779" cy="87877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6A95BA-4EB1-47AD-AC86-2606C4852022}">
      <dsp:nvSpPr>
        <dsp:cNvPr id="0" name=""/>
        <dsp:cNvSpPr/>
      </dsp:nvSpPr>
      <dsp:spPr>
        <a:xfrm>
          <a:off x="74488" y="2082763"/>
          <a:ext cx="1952843" cy="202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Economie fondée sur les data : 643 milliards de dollars d’ici à 2020, Commission européenne, Communication « building </a:t>
          </a:r>
          <a:r>
            <a:rPr lang="fr-FR" sz="1600" kern="1200" dirty="0" err="1"/>
            <a:t>European</a:t>
          </a:r>
          <a:r>
            <a:rPr lang="fr-FR" sz="1600" kern="1200" dirty="0"/>
            <a:t> Data </a:t>
          </a:r>
          <a:r>
            <a:rPr lang="fr-FR" sz="1600" kern="1200" dirty="0" err="1"/>
            <a:t>economy</a:t>
          </a:r>
          <a:r>
            <a:rPr lang="fr-FR" sz="1600" kern="1200" dirty="0"/>
            <a:t> », COM(2017), 9 final, p.2</a:t>
          </a:r>
          <a:endParaRPr lang="en-US" sz="1600" kern="1200" dirty="0"/>
        </a:p>
      </dsp:txBody>
      <dsp:txXfrm>
        <a:off x="74488" y="2082763"/>
        <a:ext cx="1952843" cy="2025000"/>
      </dsp:txXfrm>
    </dsp:sp>
    <dsp:sp modelId="{59C93D64-753E-403F-837E-9A8D0D0EBB2D}">
      <dsp:nvSpPr>
        <dsp:cNvPr id="0" name=""/>
        <dsp:cNvSpPr/>
      </dsp:nvSpPr>
      <dsp:spPr>
        <a:xfrm>
          <a:off x="2906112" y="691358"/>
          <a:ext cx="878779" cy="87877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54B390-23B5-4AF9-84DD-E17D4CB29A59}">
      <dsp:nvSpPr>
        <dsp:cNvPr id="0" name=""/>
        <dsp:cNvSpPr/>
      </dsp:nvSpPr>
      <dsp:spPr>
        <a:xfrm>
          <a:off x="2369080" y="2082763"/>
          <a:ext cx="1952843" cy="202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b="1" kern="1200"/>
            <a:t>Avantages du Big data agricole </a:t>
          </a:r>
          <a:r>
            <a:rPr lang="fr-FR" sz="2300" kern="1200"/>
            <a:t>: Connaissances, anticipations et innovations </a:t>
          </a:r>
          <a:endParaRPr lang="en-US" sz="2300" kern="1200"/>
        </a:p>
      </dsp:txBody>
      <dsp:txXfrm>
        <a:off x="2369080" y="2082763"/>
        <a:ext cx="1952843" cy="2025000"/>
      </dsp:txXfrm>
    </dsp:sp>
    <dsp:sp modelId="{D24F76F9-DCF3-457B-9178-DCF2110B2E88}">
      <dsp:nvSpPr>
        <dsp:cNvPr id="0" name=""/>
        <dsp:cNvSpPr/>
      </dsp:nvSpPr>
      <dsp:spPr>
        <a:xfrm>
          <a:off x="5200704" y="691358"/>
          <a:ext cx="878779" cy="87877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C89D57-071F-4F6A-9F4E-805AD1DB2CDA}">
      <dsp:nvSpPr>
        <dsp:cNvPr id="0" name=""/>
        <dsp:cNvSpPr/>
      </dsp:nvSpPr>
      <dsp:spPr>
        <a:xfrm>
          <a:off x="4663672" y="2082763"/>
          <a:ext cx="1952843" cy="202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b="1" kern="1200"/>
            <a:t>Crainte du Big data agricole </a:t>
          </a:r>
          <a:r>
            <a:rPr lang="fr-FR" sz="2300" kern="1200"/>
            <a:t>: Perte de maitrise des données par les exploitants agricoles</a:t>
          </a:r>
          <a:endParaRPr lang="en-US" sz="2300" kern="1200"/>
        </a:p>
      </dsp:txBody>
      <dsp:txXfrm>
        <a:off x="4663672" y="2082763"/>
        <a:ext cx="1952843" cy="2025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F53388-9C59-404D-B6AE-3C31AA6DC94D}">
      <dsp:nvSpPr>
        <dsp:cNvPr id="0" name=""/>
        <dsp:cNvSpPr/>
      </dsp:nvSpPr>
      <dsp:spPr>
        <a:xfrm>
          <a:off x="1208" y="165"/>
          <a:ext cx="4243287" cy="26944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D8ED01-6257-E840-912D-107FD136646E}">
      <dsp:nvSpPr>
        <dsp:cNvPr id="0" name=""/>
        <dsp:cNvSpPr/>
      </dsp:nvSpPr>
      <dsp:spPr>
        <a:xfrm>
          <a:off x="472685" y="448068"/>
          <a:ext cx="4243287" cy="269448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3300" kern="1200"/>
            <a:t>Existe-t-il un cadre juridique des données agricoles ? </a:t>
          </a:r>
          <a:endParaRPr lang="en-US" sz="3300" kern="1200"/>
        </a:p>
      </dsp:txBody>
      <dsp:txXfrm>
        <a:off x="551604" y="526987"/>
        <a:ext cx="4085449" cy="2536649"/>
      </dsp:txXfrm>
    </dsp:sp>
    <dsp:sp modelId="{6BFD199A-C38F-CA44-B08F-DA9F5CD3EECE}">
      <dsp:nvSpPr>
        <dsp:cNvPr id="0" name=""/>
        <dsp:cNvSpPr/>
      </dsp:nvSpPr>
      <dsp:spPr>
        <a:xfrm>
          <a:off x="5187448" y="165"/>
          <a:ext cx="4243287" cy="26944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6D84B3-A5D6-9043-81EE-7A080AC793FC}">
      <dsp:nvSpPr>
        <dsp:cNvPr id="0" name=""/>
        <dsp:cNvSpPr/>
      </dsp:nvSpPr>
      <dsp:spPr>
        <a:xfrm>
          <a:off x="5658925" y="448068"/>
          <a:ext cx="4243287" cy="269448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3300" kern="1200" dirty="0"/>
            <a:t>Quelles sont les conséquences d’un encadrement juridique lacunaire ? </a:t>
          </a:r>
          <a:endParaRPr lang="en-US" sz="3300" kern="1200" dirty="0"/>
        </a:p>
      </dsp:txBody>
      <dsp:txXfrm>
        <a:off x="5737844" y="526987"/>
        <a:ext cx="4085449" cy="25366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DA5FE7-ECAB-427E-8184-F55A255C106C}">
      <dsp:nvSpPr>
        <dsp:cNvPr id="0" name=""/>
        <dsp:cNvSpPr/>
      </dsp:nvSpPr>
      <dsp:spPr>
        <a:xfrm>
          <a:off x="0" y="294789"/>
          <a:ext cx="6691005" cy="8862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2007CD-4EC5-45E7-BAAB-A287AAC1FDA6}">
      <dsp:nvSpPr>
        <dsp:cNvPr id="0" name=""/>
        <dsp:cNvSpPr/>
      </dsp:nvSpPr>
      <dsp:spPr>
        <a:xfrm>
          <a:off x="268092" y="494197"/>
          <a:ext cx="487917" cy="4874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1392B9-CF28-418E-8CD0-8D9AC0D0CE0D}">
      <dsp:nvSpPr>
        <dsp:cNvPr id="0" name=""/>
        <dsp:cNvSpPr/>
      </dsp:nvSpPr>
      <dsp:spPr>
        <a:xfrm>
          <a:off x="1024102" y="294789"/>
          <a:ext cx="5605388" cy="888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050" tIns="94050" rIns="94050" bIns="9405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Aucun régime juridique général n’encadre les données. </a:t>
          </a:r>
          <a:endParaRPr lang="en-US" sz="1800" kern="1200" dirty="0"/>
        </a:p>
      </dsp:txBody>
      <dsp:txXfrm>
        <a:off x="1024102" y="294789"/>
        <a:ext cx="5605388" cy="888660"/>
      </dsp:txXfrm>
    </dsp:sp>
    <dsp:sp modelId="{47762CE6-26CA-4295-A67E-71659FEA3738}">
      <dsp:nvSpPr>
        <dsp:cNvPr id="0" name=""/>
        <dsp:cNvSpPr/>
      </dsp:nvSpPr>
      <dsp:spPr>
        <a:xfrm>
          <a:off x="0" y="1432709"/>
          <a:ext cx="6691005" cy="136076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F91A5B-F9C0-42E5-BEE1-B54F619277AB}">
      <dsp:nvSpPr>
        <dsp:cNvPr id="0" name=""/>
        <dsp:cNvSpPr/>
      </dsp:nvSpPr>
      <dsp:spPr>
        <a:xfrm>
          <a:off x="268092" y="1869372"/>
          <a:ext cx="487917" cy="48744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4F5004-4CE7-4774-A194-7946CC52C492}">
      <dsp:nvSpPr>
        <dsp:cNvPr id="0" name=""/>
        <dsp:cNvSpPr/>
      </dsp:nvSpPr>
      <dsp:spPr>
        <a:xfrm>
          <a:off x="1024102" y="1669964"/>
          <a:ext cx="5605388" cy="888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050" tIns="94050" rIns="94050" bIns="9405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Certaines données sont encadrées : les données à caractère personnel et les données publiques</a:t>
          </a:r>
          <a:endParaRPr lang="en-US" sz="1800" kern="1200" dirty="0"/>
        </a:p>
      </dsp:txBody>
      <dsp:txXfrm>
        <a:off x="1024102" y="1669964"/>
        <a:ext cx="5605388" cy="888660"/>
      </dsp:txXfrm>
    </dsp:sp>
    <dsp:sp modelId="{83DE2155-79D5-4A18-9146-615F7A7A73D7}">
      <dsp:nvSpPr>
        <dsp:cNvPr id="0" name=""/>
        <dsp:cNvSpPr/>
      </dsp:nvSpPr>
      <dsp:spPr>
        <a:xfrm>
          <a:off x="0" y="3042736"/>
          <a:ext cx="6691005" cy="151386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5CEB24-8254-49E9-AF0F-05BE2C273720}">
      <dsp:nvSpPr>
        <dsp:cNvPr id="0" name=""/>
        <dsp:cNvSpPr/>
      </dsp:nvSpPr>
      <dsp:spPr>
        <a:xfrm>
          <a:off x="268092" y="3555949"/>
          <a:ext cx="487917" cy="48744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32F025-C512-46F9-AF2B-FBD8E0A33562}">
      <dsp:nvSpPr>
        <dsp:cNvPr id="0" name=""/>
        <dsp:cNvSpPr/>
      </dsp:nvSpPr>
      <dsp:spPr>
        <a:xfrm>
          <a:off x="1024102" y="3399590"/>
          <a:ext cx="5605388" cy="705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7" tIns="83827" rIns="83827" bIns="8382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Certaines données ne sont pas encadrées : les données industrielles</a:t>
          </a:r>
          <a:endParaRPr lang="en-US" sz="1800" kern="1200" dirty="0"/>
        </a:p>
      </dsp:txBody>
      <dsp:txXfrm>
        <a:off x="1024102" y="3399590"/>
        <a:ext cx="5605388" cy="705965"/>
      </dsp:txXfrm>
    </dsp:sp>
    <dsp:sp modelId="{A4A5598F-7DC8-4165-8F22-98406E0F8D14}">
      <dsp:nvSpPr>
        <dsp:cNvPr id="0" name=""/>
        <dsp:cNvSpPr/>
      </dsp:nvSpPr>
      <dsp:spPr>
        <a:xfrm>
          <a:off x="0" y="4805864"/>
          <a:ext cx="6691005" cy="8862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ADE153-6067-4A0E-9A3F-59513BB2B894}">
      <dsp:nvSpPr>
        <dsp:cNvPr id="0" name=""/>
        <dsp:cNvSpPr/>
      </dsp:nvSpPr>
      <dsp:spPr>
        <a:xfrm>
          <a:off x="268092" y="5005271"/>
          <a:ext cx="487917" cy="48744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C094F3-BE99-42DC-88C2-0B2D3005BDCF}">
      <dsp:nvSpPr>
        <dsp:cNvPr id="0" name=""/>
        <dsp:cNvSpPr/>
      </dsp:nvSpPr>
      <dsp:spPr>
        <a:xfrm>
          <a:off x="1024102" y="4805864"/>
          <a:ext cx="5605388" cy="792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7" tIns="83827" rIns="83827" bIns="8382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Article : A. Robin, « Agriculture numérique, données et droit : topographie </a:t>
          </a:r>
          <a:r>
            <a:rPr lang="fr-FR" sz="1600" kern="1200" dirty="0" err="1"/>
            <a:t>juriidque</a:t>
          </a:r>
          <a:r>
            <a:rPr lang="fr-FR" sz="1600" kern="1200" dirty="0"/>
            <a:t> de l’écosystème informationnel vert » dans la revue Sciences Eaux et Territoires, la revue d’</a:t>
          </a:r>
          <a:r>
            <a:rPr lang="fr-FR" sz="1600" kern="1200" dirty="0" err="1"/>
            <a:t>Irstea</a:t>
          </a:r>
          <a:r>
            <a:rPr lang="fr-FR" sz="1600" kern="1200" dirty="0"/>
            <a:t> de février 2019, à paraitre</a:t>
          </a:r>
          <a:endParaRPr lang="en-US" sz="1600" kern="1200" dirty="0"/>
        </a:p>
      </dsp:txBody>
      <dsp:txXfrm>
        <a:off x="1024102" y="4805864"/>
        <a:ext cx="5605388" cy="7920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5836DA-B391-456A-87CA-AAA0D3516611}">
      <dsp:nvSpPr>
        <dsp:cNvPr id="0" name=""/>
        <dsp:cNvSpPr/>
      </dsp:nvSpPr>
      <dsp:spPr>
        <a:xfrm>
          <a:off x="0" y="1766"/>
          <a:ext cx="6691005" cy="8950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DFBB1A-1C6C-460C-8653-BC794E6EFE88}">
      <dsp:nvSpPr>
        <dsp:cNvPr id="0" name=""/>
        <dsp:cNvSpPr/>
      </dsp:nvSpPr>
      <dsp:spPr>
        <a:xfrm>
          <a:off x="270752" y="203152"/>
          <a:ext cx="492278" cy="492278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F5FFD-F98E-4B5B-88F0-A04122D25D4E}">
      <dsp:nvSpPr>
        <dsp:cNvPr id="0" name=""/>
        <dsp:cNvSpPr/>
      </dsp:nvSpPr>
      <dsp:spPr>
        <a:xfrm>
          <a:off x="1033783" y="1766"/>
          <a:ext cx="5657221" cy="895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726" tIns="94726" rIns="94726" bIns="94726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La collecte et l’exploitation des données industrielles engendrent des problématiques concernant leur accès et leur partage</a:t>
          </a:r>
          <a:endParaRPr lang="en-US" sz="1700" kern="1200"/>
        </a:p>
      </dsp:txBody>
      <dsp:txXfrm>
        <a:off x="1033783" y="1766"/>
        <a:ext cx="5657221" cy="895050"/>
      </dsp:txXfrm>
    </dsp:sp>
    <dsp:sp modelId="{525A7EBD-0A22-46BD-9693-B246FE194748}">
      <dsp:nvSpPr>
        <dsp:cNvPr id="0" name=""/>
        <dsp:cNvSpPr/>
      </dsp:nvSpPr>
      <dsp:spPr>
        <a:xfrm>
          <a:off x="0" y="1120579"/>
          <a:ext cx="6691005" cy="8950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73A80D-1FA1-47BF-8325-6487A66BEAA5}">
      <dsp:nvSpPr>
        <dsp:cNvPr id="0" name=""/>
        <dsp:cNvSpPr/>
      </dsp:nvSpPr>
      <dsp:spPr>
        <a:xfrm>
          <a:off x="270752" y="1321966"/>
          <a:ext cx="492278" cy="49227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3019FA-53C0-4D60-8A0C-2F9C1F2724A4}">
      <dsp:nvSpPr>
        <dsp:cNvPr id="0" name=""/>
        <dsp:cNvSpPr/>
      </dsp:nvSpPr>
      <dsp:spPr>
        <a:xfrm>
          <a:off x="1033783" y="1120579"/>
          <a:ext cx="5657221" cy="895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726" tIns="94726" rIns="94726" bIns="94726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L’exploitation des données issues des machines agricoles génère une insécurité juridique qui entrave le développement de l’économie européenne de la donnée</a:t>
          </a:r>
          <a:endParaRPr lang="en-US" sz="1700" kern="1200" dirty="0"/>
        </a:p>
      </dsp:txBody>
      <dsp:txXfrm>
        <a:off x="1033783" y="1120579"/>
        <a:ext cx="5657221" cy="895050"/>
      </dsp:txXfrm>
    </dsp:sp>
    <dsp:sp modelId="{7B022A0B-C996-49F6-BF17-F0E77899E131}">
      <dsp:nvSpPr>
        <dsp:cNvPr id="0" name=""/>
        <dsp:cNvSpPr/>
      </dsp:nvSpPr>
      <dsp:spPr>
        <a:xfrm>
          <a:off x="0" y="2239393"/>
          <a:ext cx="6691005" cy="8950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576CE5-C2FC-4D4B-BA51-CD8D1C1E3055}">
      <dsp:nvSpPr>
        <dsp:cNvPr id="0" name=""/>
        <dsp:cNvSpPr/>
      </dsp:nvSpPr>
      <dsp:spPr>
        <a:xfrm>
          <a:off x="270752" y="2440779"/>
          <a:ext cx="492278" cy="492278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D1C268-CFA3-4FA8-B14D-5CFC2A51D300}">
      <dsp:nvSpPr>
        <dsp:cNvPr id="0" name=""/>
        <dsp:cNvSpPr/>
      </dsp:nvSpPr>
      <dsp:spPr>
        <a:xfrm>
          <a:off x="1033783" y="2239393"/>
          <a:ext cx="5657221" cy="895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726" tIns="94726" rIns="94726" bIns="94726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Le cadre juridique est donc lacunaire </a:t>
          </a:r>
          <a:endParaRPr lang="en-US" sz="1700" kern="1200" dirty="0"/>
        </a:p>
      </dsp:txBody>
      <dsp:txXfrm>
        <a:off x="1033783" y="2239393"/>
        <a:ext cx="5657221" cy="895050"/>
      </dsp:txXfrm>
    </dsp:sp>
    <dsp:sp modelId="{0281C917-D566-4C38-9FEB-D0E3B4BBE4C8}">
      <dsp:nvSpPr>
        <dsp:cNvPr id="0" name=""/>
        <dsp:cNvSpPr/>
      </dsp:nvSpPr>
      <dsp:spPr>
        <a:xfrm>
          <a:off x="0" y="3358207"/>
          <a:ext cx="6691005" cy="8950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81B6A9-4975-4B03-B179-68788FA4FC14}">
      <dsp:nvSpPr>
        <dsp:cNvPr id="0" name=""/>
        <dsp:cNvSpPr/>
      </dsp:nvSpPr>
      <dsp:spPr>
        <a:xfrm>
          <a:off x="270752" y="3559593"/>
          <a:ext cx="492278" cy="492278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F1BBC9-0A1F-4EE7-9FD7-71F9733854FA}">
      <dsp:nvSpPr>
        <dsp:cNvPr id="0" name=""/>
        <dsp:cNvSpPr/>
      </dsp:nvSpPr>
      <dsp:spPr>
        <a:xfrm>
          <a:off x="1033783" y="3358207"/>
          <a:ext cx="5657221" cy="895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726" tIns="94726" rIns="94726" bIns="94726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Risques de comportements anti concurrentiels et de frein de l’innovation</a:t>
          </a:r>
          <a:endParaRPr lang="en-US" sz="1700" kern="1200"/>
        </a:p>
      </dsp:txBody>
      <dsp:txXfrm>
        <a:off x="1033783" y="3358207"/>
        <a:ext cx="5657221" cy="8950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CDBD87-B489-1942-856F-807E375CCB75}">
      <dsp:nvSpPr>
        <dsp:cNvPr id="0" name=""/>
        <dsp:cNvSpPr/>
      </dsp:nvSpPr>
      <dsp:spPr>
        <a:xfrm>
          <a:off x="2980830" y="846128"/>
          <a:ext cx="1764951" cy="1216051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A326D2-602B-E442-AC0B-D7996A95A7CE}">
      <dsp:nvSpPr>
        <dsp:cNvPr id="0" name=""/>
        <dsp:cNvSpPr/>
      </dsp:nvSpPr>
      <dsp:spPr>
        <a:xfrm>
          <a:off x="2860055" y="2132732"/>
          <a:ext cx="1764951" cy="654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ACTA</a:t>
          </a:r>
        </a:p>
      </dsp:txBody>
      <dsp:txXfrm>
        <a:off x="2860055" y="2132732"/>
        <a:ext cx="1764951" cy="654796"/>
      </dsp:txXfrm>
    </dsp:sp>
    <dsp:sp modelId="{4FC6EFA4-1151-0F47-A891-3B21CAB5F839}">
      <dsp:nvSpPr>
        <dsp:cNvPr id="0" name=""/>
        <dsp:cNvSpPr/>
      </dsp:nvSpPr>
      <dsp:spPr>
        <a:xfrm>
          <a:off x="977473" y="834734"/>
          <a:ext cx="1764951" cy="1216051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91E79A-E57C-6E4A-8E34-CDE3BC462E62}">
      <dsp:nvSpPr>
        <dsp:cNvPr id="0" name=""/>
        <dsp:cNvSpPr/>
      </dsp:nvSpPr>
      <dsp:spPr>
        <a:xfrm>
          <a:off x="954388" y="2132732"/>
          <a:ext cx="1764951" cy="654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 err="1"/>
            <a:t>Farm</a:t>
          </a:r>
          <a:r>
            <a:rPr lang="fr-FR" sz="2200" kern="1200" dirty="0"/>
            <a:t> Bureau</a:t>
          </a:r>
        </a:p>
      </dsp:txBody>
      <dsp:txXfrm>
        <a:off x="954388" y="2132732"/>
        <a:ext cx="1764951" cy="654796"/>
      </dsp:txXfrm>
    </dsp:sp>
    <dsp:sp modelId="{E7B5500A-5E5D-0E4A-8472-660AF5E8177D}">
      <dsp:nvSpPr>
        <dsp:cNvPr id="0" name=""/>
        <dsp:cNvSpPr/>
      </dsp:nvSpPr>
      <dsp:spPr>
        <a:xfrm>
          <a:off x="4893762" y="924126"/>
          <a:ext cx="1764951" cy="1216051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12ABAF-F522-4E49-8FD8-0667E57AE94E}">
      <dsp:nvSpPr>
        <dsp:cNvPr id="0" name=""/>
        <dsp:cNvSpPr/>
      </dsp:nvSpPr>
      <dsp:spPr>
        <a:xfrm>
          <a:off x="4893762" y="2140177"/>
          <a:ext cx="1764951" cy="654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FNSEA</a:t>
          </a:r>
        </a:p>
      </dsp:txBody>
      <dsp:txXfrm>
        <a:off x="4893762" y="2140177"/>
        <a:ext cx="1764951" cy="654796"/>
      </dsp:txXfrm>
    </dsp:sp>
    <dsp:sp modelId="{EC40F55F-094A-8840-A90D-9898482F4F9A}">
      <dsp:nvSpPr>
        <dsp:cNvPr id="0" name=""/>
        <dsp:cNvSpPr/>
      </dsp:nvSpPr>
      <dsp:spPr>
        <a:xfrm>
          <a:off x="0" y="3076013"/>
          <a:ext cx="3622933" cy="1449168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CB9898-7903-DD42-9DE2-2F5D41A6E98D}">
      <dsp:nvSpPr>
        <dsp:cNvPr id="0" name=""/>
        <dsp:cNvSpPr/>
      </dsp:nvSpPr>
      <dsp:spPr>
        <a:xfrm>
          <a:off x="932280" y="4304079"/>
          <a:ext cx="1764951" cy="654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200" kern="1200"/>
        </a:p>
      </dsp:txBody>
      <dsp:txXfrm>
        <a:off x="932280" y="4304079"/>
        <a:ext cx="1764951" cy="654796"/>
      </dsp:txXfrm>
    </dsp:sp>
    <dsp:sp modelId="{6CE63A44-3F0A-0346-94D1-DA924B82F48D}">
      <dsp:nvSpPr>
        <dsp:cNvPr id="0" name=""/>
        <dsp:cNvSpPr/>
      </dsp:nvSpPr>
      <dsp:spPr>
        <a:xfrm>
          <a:off x="3802527" y="3303831"/>
          <a:ext cx="3863354" cy="1122427"/>
        </a:xfrm>
        <a:prstGeom prst="round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A453CB-49AE-9541-8DE5-C5D296FE4722}">
      <dsp:nvSpPr>
        <dsp:cNvPr id="0" name=""/>
        <dsp:cNvSpPr/>
      </dsp:nvSpPr>
      <dsp:spPr>
        <a:xfrm>
          <a:off x="4851993" y="4222394"/>
          <a:ext cx="1764951" cy="654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200" kern="1200"/>
        </a:p>
      </dsp:txBody>
      <dsp:txXfrm>
        <a:off x="4851993" y="4222394"/>
        <a:ext cx="1764951" cy="6547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4FD0811F-65A0-45DC-A418-D7D88257DA14}" type="datetime1">
              <a:rPr lang="fr-FR" smtClean="0"/>
              <a:t>22/03/2019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D9F912AB-2776-42F2-A957-313FC7EFEDB9}" type="slidenum">
              <a:rPr lang="fr-FR" smtClean="0"/>
              <a:pPr algn="r"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869BCCB5-3197-42F0-A23E-FBF35BB6BD6D}" type="datetime1">
              <a:rPr lang="fr-FR" smtClean="0"/>
              <a:pPr/>
              <a:t>22/03/2019</a:t>
            </a:fld>
            <a:endParaRPr lang="fr-FR" dirty="0"/>
          </a:p>
        </p:txBody>
      </p:sp>
      <p:sp>
        <p:nvSpPr>
          <p:cNvPr id="4" name="Espace réservé de l’image des diapositives 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F93199CD-3E1B-4AE6-990F-76F925F5EA9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51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7007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8882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1"/>
            <a:ext cx="23044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5936" y="1122363"/>
            <a:ext cx="8789286" cy="2387600"/>
          </a:xfrm>
        </p:spPr>
        <p:txBody>
          <a:bodyPr anchor="b">
            <a:normAutofit/>
          </a:bodyPr>
          <a:lstStyle>
            <a:lvl1pPr algn="l">
              <a:defRPr sz="4799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5936" y="3602038"/>
            <a:ext cx="8789286" cy="1655762"/>
          </a:xfrm>
        </p:spPr>
        <p:txBody>
          <a:bodyPr>
            <a:normAutofit/>
          </a:bodyPr>
          <a:lstStyle>
            <a:lvl1pPr marL="0" indent="0" algn="l">
              <a:buNone/>
              <a:defRPr sz="1999" cap="all" baseline="0">
                <a:solidFill>
                  <a:schemeClr val="tx2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5668" y="5410202"/>
            <a:ext cx="2742486" cy="365125"/>
          </a:xfrm>
        </p:spPr>
        <p:txBody>
          <a:bodyPr/>
          <a:lstStyle/>
          <a:p>
            <a:fld id="{354DF9BD-0718-A24B-BF53-B530F064312F}" type="datetimeFigureOut">
              <a:rPr lang="fr-FR" smtClean="0"/>
              <a:t>22/03/2019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5936" y="5410202"/>
            <a:ext cx="5123551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4334" y="5410200"/>
            <a:ext cx="770888" cy="365125"/>
          </a:xfrm>
        </p:spPr>
        <p:txBody>
          <a:bodyPr/>
          <a:lstStyle/>
          <a:p>
            <a:fld id="{815F45A7-319B-5241-904A-664BC6DEC0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198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13" y="4304665"/>
            <a:ext cx="9909774" cy="819355"/>
          </a:xfrm>
        </p:spPr>
        <p:txBody>
          <a:bodyPr anchor="b">
            <a:normAutofit/>
          </a:bodyPr>
          <a:lstStyle>
            <a:lvl1pPr>
              <a:defRPr sz="3199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114" y="606426"/>
            <a:ext cx="9909773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199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067" y="5124020"/>
            <a:ext cx="9908278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6553-4B01-4903-B663-70E503E45D52}" type="datetime1">
              <a:rPr lang="fr-FR" smtClean="0"/>
              <a:pPr/>
              <a:t>22/03/2019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4894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59" y="609600"/>
            <a:ext cx="9903375" cy="3429000"/>
          </a:xfrm>
        </p:spPr>
        <p:txBody>
          <a:bodyPr anchor="ctr">
            <a:normAutofit/>
          </a:bodyPr>
          <a:lstStyle>
            <a:lvl1pPr>
              <a:defRPr sz="3599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113" y="4419600"/>
            <a:ext cx="9901880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6553-4B01-4903-B663-70E503E45D52}" type="datetime1">
              <a:rPr lang="fr-FR" smtClean="0"/>
              <a:pPr/>
              <a:t>22/03/2019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6274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836" y="609600"/>
            <a:ext cx="9300329" cy="2748429"/>
          </a:xfrm>
        </p:spPr>
        <p:txBody>
          <a:bodyPr anchor="ctr">
            <a:normAutofit/>
          </a:bodyPr>
          <a:lstStyle>
            <a:lvl1pPr>
              <a:defRPr sz="3599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196" y="3365557"/>
            <a:ext cx="8750020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114" y="4309919"/>
            <a:ext cx="990342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6553-4B01-4903-B663-70E503E45D52}" type="datetime1">
              <a:rPr lang="fr-FR" smtClean="0"/>
              <a:pPr/>
              <a:t>22/03/2019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0" name="TextBox 59"/>
          <p:cNvSpPr txBox="1"/>
          <p:nvPr/>
        </p:nvSpPr>
        <p:spPr>
          <a:xfrm>
            <a:off x="903277" y="732394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4626" y="2764972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0688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13" y="2134042"/>
            <a:ext cx="9903421" cy="2511835"/>
          </a:xfrm>
        </p:spPr>
        <p:txBody>
          <a:bodyPr anchor="b">
            <a:normAutofit/>
          </a:bodyPr>
          <a:lstStyle>
            <a:lvl1pPr>
              <a:defRPr sz="3599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067" y="4657655"/>
            <a:ext cx="9901926" cy="1140644"/>
          </a:xfrm>
        </p:spPr>
        <p:txBody>
          <a:bodyPr anchor="t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6553-4B01-4903-B663-70E503E45D52}" type="datetime1">
              <a:rPr lang="fr-FR" smtClean="0"/>
              <a:pPr/>
              <a:t>22/03/2019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4452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116" y="609600"/>
            <a:ext cx="9903418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113" y="2674463"/>
            <a:ext cx="319606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399" b="0" cap="all" baseline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625" y="3360263"/>
            <a:ext cx="3207899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3591" y="2677635"/>
            <a:ext cx="318355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399" b="0" cap="all" baseline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3040" y="3363435"/>
            <a:ext cx="319499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0397" y="2674463"/>
            <a:ext cx="319413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399" b="0" cap="all" baseline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0397" y="3360263"/>
            <a:ext cx="319413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6553-4B01-4903-B663-70E503E45D52}" type="datetime1">
              <a:rPr lang="fr-FR" smtClean="0"/>
              <a:pPr/>
              <a:t>22/03/2019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4541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114" y="609600"/>
            <a:ext cx="9903419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116" y="4404596"/>
            <a:ext cx="3194408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999" b="0" cap="all" baseline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116" y="2666998"/>
            <a:ext cx="3194408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999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116" y="4980859"/>
            <a:ext cx="3194408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7884" y="4404596"/>
            <a:ext cx="3199567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999" b="0" cap="all" baseline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7884" y="2666998"/>
            <a:ext cx="319810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999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6424" y="4980857"/>
            <a:ext cx="3199567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0523" y="4404595"/>
            <a:ext cx="318991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999" b="0" cap="all" baseline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0398" y="2666998"/>
            <a:ext cx="319413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999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0397" y="4980855"/>
            <a:ext cx="319413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6553-4B01-4903-B663-70E503E45D52}" type="datetime1">
              <a:rPr lang="fr-FR" smtClean="0"/>
              <a:pPr/>
              <a:t>22/03/2019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5078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6553-4B01-4903-B663-70E503E45D52}" type="datetime1">
              <a:rPr lang="fr-FR" smtClean="0"/>
              <a:pPr/>
              <a:t>22/03/2019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4692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0046" y="609600"/>
            <a:ext cx="2004489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113" y="609600"/>
            <a:ext cx="7746572" cy="5181601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6553-4B01-4903-B663-70E503E45D52}" type="datetime1">
              <a:rPr lang="fr-FR" smtClean="0"/>
              <a:pPr/>
              <a:t>22/03/2019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5460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6553-4B01-4903-B663-70E503E45D52}" type="datetime1">
              <a:rPr lang="fr-FR" smtClean="0"/>
              <a:pPr/>
              <a:t>22/03/2019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1771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14" y="1419227"/>
            <a:ext cx="9903420" cy="2852737"/>
          </a:xfrm>
        </p:spPr>
        <p:txBody>
          <a:bodyPr anchor="b">
            <a:normAutofit/>
          </a:bodyPr>
          <a:lstStyle>
            <a:lvl1pPr>
              <a:defRPr sz="3599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114" y="4424362"/>
            <a:ext cx="9903420" cy="1374776"/>
          </a:xfrm>
        </p:spPr>
        <p:txBody>
          <a:bodyPr>
            <a:normAutofit/>
          </a:bodyPr>
          <a:lstStyle>
            <a:lvl1pPr marL="0" indent="0">
              <a:buNone/>
              <a:defRPr sz="1799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6553-4B01-4903-B663-70E503E45D52}" type="datetime1">
              <a:rPr lang="fr-FR" smtClean="0"/>
              <a:pPr/>
              <a:t>22/03/2019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6777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113" y="2249486"/>
            <a:ext cx="4877119" cy="354171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3" y="2249486"/>
            <a:ext cx="4873941" cy="354171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6553-4B01-4903-B663-70E503E45D52}" type="datetime1">
              <a:rPr lang="fr-FR" smtClean="0"/>
              <a:pPr/>
              <a:t>22/03/2019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3913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14" y="619127"/>
            <a:ext cx="9903420" cy="147796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9663" y="2249486"/>
            <a:ext cx="464857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399" b="0" cap="all" baseline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113" y="3073398"/>
            <a:ext cx="4877121" cy="2717801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9141" y="2249485"/>
            <a:ext cx="464539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399" b="0" cap="all" baseline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3073398"/>
            <a:ext cx="4873940" cy="2717801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6553-4B01-4903-B663-70E503E45D52}" type="datetime1">
              <a:rPr lang="fr-FR" smtClean="0"/>
              <a:pPr/>
              <a:t>22/03/2019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1289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6553-4B01-4903-B663-70E503E45D52}" type="datetime1">
              <a:rPr lang="fr-FR" smtClean="0"/>
              <a:pPr/>
              <a:t>22/03/2019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7576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045D-8AE6-4E47-932F-47FA387FEA34}" type="datetime1">
              <a:rPr lang="fr-FR" smtClean="0"/>
              <a:pPr/>
              <a:t>22/03/2019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75371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407" y="609601"/>
            <a:ext cx="3855033" cy="1639884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4858" y="592666"/>
            <a:ext cx="5889675" cy="5198534"/>
          </a:xfrm>
        </p:spPr>
        <p:txBody>
          <a:bodyPr anchor="ctr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407" y="2249486"/>
            <a:ext cx="3855033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6553-4B01-4903-B663-70E503E45D52}" type="datetime1">
              <a:rPr lang="fr-FR" smtClean="0"/>
              <a:pPr/>
              <a:t>22/03/2019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2336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16" y="609600"/>
            <a:ext cx="5932963" cy="1639886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78799" y="609602"/>
            <a:ext cx="3665735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113" y="2249486"/>
            <a:ext cx="5932966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2A6A-F78C-474F-BA6B-17AE42EC613D}" type="datetime1">
              <a:rPr lang="fr-FR" smtClean="0"/>
              <a:pPr/>
              <a:t>22/03/2019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57568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8882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4" y="1"/>
            <a:ext cx="12050749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116" y="618518"/>
            <a:ext cx="990341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115" y="2249487"/>
            <a:ext cx="990341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4979" y="5883277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06553-4B01-4903-B663-70E503E45D52}" type="datetime1">
              <a:rPr lang="fr-FR" smtClean="0"/>
              <a:pPr/>
              <a:t>22/03/2019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114" y="5883276"/>
            <a:ext cx="6237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3645" y="5883275"/>
            <a:ext cx="770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2724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  <p:sldLayoutId id="2147484145" r:id="rId10"/>
    <p:sldLayoutId id="2147484146" r:id="rId11"/>
    <p:sldLayoutId id="2147484147" r:id="rId12"/>
    <p:sldLayoutId id="2147484148" r:id="rId13"/>
    <p:sldLayoutId id="2147484149" r:id="rId14"/>
    <p:sldLayoutId id="2147484150" r:id="rId15"/>
    <p:sldLayoutId id="2147484151" r:id="rId16"/>
    <p:sldLayoutId id="2147484152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3599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 2"/>
          <p:cNvSpPr>
            <a:spLocks noGrp="1"/>
          </p:cNvSpPr>
          <p:nvPr>
            <p:ph type="ctrTitle"/>
          </p:nvPr>
        </p:nvSpPr>
        <p:spPr>
          <a:xfrm>
            <a:off x="1875934" y="2276872"/>
            <a:ext cx="8789285" cy="1301673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sz="4400" dirty="0"/>
              <a:t>Les limites du droit positif en matière de protection des données agricoles</a:t>
            </a:r>
          </a:p>
        </p:txBody>
      </p:sp>
      <p:sp>
        <p:nvSpPr>
          <p:cNvPr id="4" name="Sous-titre 3"/>
          <p:cNvSpPr>
            <a:spLocks noGrp="1"/>
          </p:cNvSpPr>
          <p:nvPr>
            <p:ph type="subTitle" idx="1"/>
          </p:nvPr>
        </p:nvSpPr>
        <p:spPr>
          <a:xfrm>
            <a:off x="1862716" y="3861048"/>
            <a:ext cx="8789285" cy="1512168"/>
          </a:xfrm>
        </p:spPr>
        <p:txBody>
          <a:bodyPr rtlCol="0">
            <a:normAutofit/>
          </a:bodyPr>
          <a:lstStyle/>
          <a:p>
            <a:pPr rtl="0">
              <a:spcBef>
                <a:spcPts val="0"/>
              </a:spcBef>
            </a:pPr>
            <a:r>
              <a:rPr lang="fr-FR" sz="1600" dirty="0"/>
              <a:t>Laura Tomasso </a:t>
            </a:r>
          </a:p>
          <a:p>
            <a:pPr rtl="0">
              <a:spcBef>
                <a:spcPts val="0"/>
              </a:spcBef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Doctorante en droit Sous la direction D'Agnès robin</a:t>
            </a:r>
          </a:p>
          <a:p>
            <a:pPr rtl="0">
              <a:spcBef>
                <a:spcPts val="0"/>
              </a:spcBef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UMR Dynamiques du droit</a:t>
            </a:r>
          </a:p>
        </p:txBody>
      </p:sp>
      <p:pic>
        <p:nvPicPr>
          <p:cNvPr id="73" name="Image 72">
            <a:extLst>
              <a:ext uri="{FF2B5EF4-FFF2-40B4-BE49-F238E27FC236}">
                <a16:creationId xmlns:a16="http://schemas.microsoft.com/office/drawing/2014/main" id="{3EFE2AC5-BF35-5747-BC7D-C6DF57F3A2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3360" y="5373216"/>
            <a:ext cx="3401857" cy="1148127"/>
          </a:xfrm>
          <a:prstGeom prst="round2DiagRect">
            <a:avLst>
              <a:gd name="adj1" fmla="val 50000"/>
              <a:gd name="adj2" fmla="val 0"/>
            </a:avLst>
          </a:prstGeom>
          <a:noFill/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r="5400000" algn="t" rotWithShape="0">
              <a:prstClr val="black">
                <a:alpha val="0"/>
              </a:prstClr>
            </a:outerShdw>
            <a:softEdge rad="127000"/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B0B3651-6D88-CF44-B44A-254B1C4680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7718" y="4231918"/>
            <a:ext cx="43053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013903-AF34-7E42-85FD-DC078E8B9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B. Les données de « libre parcours »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DC37AF-CB2D-D94F-8489-CFCC47B825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1113" y="2249486"/>
            <a:ext cx="9903418" cy="4275858"/>
          </a:xfrm>
        </p:spPr>
        <p:txBody>
          <a:bodyPr>
            <a:normAutofit fontScale="85000" lnSpcReduction="10000"/>
          </a:bodyPr>
          <a:lstStyle/>
          <a:p>
            <a:r>
              <a:rPr lang="fr-FR" sz="2400" b="1" dirty="0"/>
              <a:t>Données industrielles :</a:t>
            </a:r>
            <a:r>
              <a:rPr lang="fr-FR" sz="2400" dirty="0"/>
              <a:t> Données collectées par les machines et autres objets connectés </a:t>
            </a:r>
          </a:p>
          <a:p>
            <a:pPr>
              <a:buFontTx/>
              <a:buChar char="-"/>
            </a:pPr>
            <a:r>
              <a:rPr lang="fr-FR" sz="2400" dirty="0"/>
              <a:t>Intrant de l’agriculture numérique</a:t>
            </a:r>
          </a:p>
          <a:p>
            <a:pPr>
              <a:buFontTx/>
              <a:buChar char="-"/>
            </a:pPr>
            <a:r>
              <a:rPr lang="fr-FR" sz="2400" dirty="0"/>
              <a:t>Matière première de l’innovation</a:t>
            </a:r>
          </a:p>
          <a:p>
            <a:pPr>
              <a:buFontTx/>
              <a:buChar char="-"/>
            </a:pPr>
            <a:r>
              <a:rPr lang="fr-FR" sz="2400" dirty="0"/>
              <a:t>Permet de créer de l’aide à la décision et de prévenir les évènements. </a:t>
            </a:r>
          </a:p>
          <a:p>
            <a:r>
              <a:rPr lang="fr-FR" sz="2400" b="1" dirty="0"/>
              <a:t>Valeur des données industrielles : </a:t>
            </a:r>
          </a:p>
          <a:p>
            <a:pPr>
              <a:buFontTx/>
              <a:buChar char="-"/>
            </a:pPr>
            <a:r>
              <a:rPr lang="fr-FR" sz="2400" dirty="0"/>
              <a:t>Valeur d’actif issue du travail, de l’utilité et de la rareté des sources d’accès à ces données</a:t>
            </a:r>
          </a:p>
          <a:p>
            <a:pPr>
              <a:buFontTx/>
              <a:buChar char="-"/>
            </a:pPr>
            <a:r>
              <a:rPr lang="fr-FR" sz="2400" dirty="0"/>
              <a:t>Levier de développement des activités agricoles </a:t>
            </a:r>
          </a:p>
          <a:p>
            <a:pPr>
              <a:buFontTx/>
              <a:buChar char="-"/>
            </a:pPr>
            <a:r>
              <a:rPr lang="fr-FR" sz="2400" dirty="0"/>
              <a:t>Création de la valeur par l’usage et la circulation</a:t>
            </a:r>
          </a:p>
        </p:txBody>
      </p:sp>
    </p:spTree>
    <p:extLst>
      <p:ext uri="{BB962C8B-B14F-4D97-AF65-F5344CB8AC3E}">
        <p14:creationId xmlns:p14="http://schemas.microsoft.com/office/powerpoint/2010/main" val="161592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483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42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" y="-2"/>
            <a:ext cx="4060468" cy="68580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4564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" y="-9998"/>
            <a:ext cx="1220483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47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9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4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75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" y="-13238"/>
            <a:ext cx="406166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5C7AC57-920D-AE48-8ED1-DADF5DCD0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107" y="1134681"/>
            <a:ext cx="2742596" cy="4255025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rgbClr val="FFFFFF"/>
                </a:solidFill>
              </a:rPr>
              <a:t>II. Les conséquences d’un cadre juridique balbutiant</a:t>
            </a:r>
          </a:p>
        </p:txBody>
      </p:sp>
      <p:graphicFrame>
        <p:nvGraphicFramePr>
          <p:cNvPr id="6" name="Espace réservé du contenu 2">
            <a:extLst>
              <a:ext uri="{FF2B5EF4-FFF2-40B4-BE49-F238E27FC236}">
                <a16:creationId xmlns:a16="http://schemas.microsoft.com/office/drawing/2014/main" id="{83FDFBE5-1BA6-4D3D-8058-E333C1235B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5543193"/>
              </p:ext>
            </p:extLst>
          </p:nvPr>
        </p:nvGraphicFramePr>
        <p:xfrm>
          <a:off x="4660974" y="1134682"/>
          <a:ext cx="6691005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41723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1116" y="1700808"/>
            <a:ext cx="9903417" cy="4090392"/>
          </a:xfrm>
        </p:spPr>
        <p:txBody>
          <a:bodyPr rtlCol="0">
            <a:normAutofit/>
          </a:bodyPr>
          <a:lstStyle/>
          <a:p>
            <a:pPr rtl="0"/>
            <a:r>
              <a:rPr lang="fr-FR" dirty="0"/>
              <a:t>Les données à caractère non personnel ne sont pas protégées par </a:t>
            </a:r>
          </a:p>
          <a:p>
            <a:pPr rtl="0">
              <a:buFontTx/>
              <a:buChar char="-"/>
            </a:pPr>
            <a:r>
              <a:rPr lang="fr-FR" b="1" dirty="0"/>
              <a:t>Le droit d’auteur </a:t>
            </a:r>
            <a:r>
              <a:rPr lang="fr-FR" dirty="0"/>
              <a:t>: aucune originalité et aucune création intellectuelle </a:t>
            </a:r>
          </a:p>
          <a:p>
            <a:pPr>
              <a:buFontTx/>
              <a:buChar char="-"/>
            </a:pPr>
            <a:r>
              <a:rPr lang="fr-FR" b="1" dirty="0"/>
              <a:t>Droit </a:t>
            </a:r>
            <a:r>
              <a:rPr lang="fr-FR" b="1" i="1" dirty="0"/>
              <a:t>sui generis </a:t>
            </a:r>
            <a:r>
              <a:rPr lang="fr-FR" b="1" dirty="0"/>
              <a:t>des bases de données </a:t>
            </a:r>
            <a:r>
              <a:rPr lang="fr-FR" dirty="0"/>
              <a:t>ne protège pas les données en tant que telles mais octroie un monopole d’exploitation au producteur de la base de données </a:t>
            </a:r>
          </a:p>
          <a:p>
            <a:pPr>
              <a:buFontTx/>
              <a:buChar char="-"/>
            </a:pPr>
            <a:r>
              <a:rPr lang="fr-FR" dirty="0"/>
              <a:t>La </a:t>
            </a:r>
            <a:r>
              <a:rPr lang="fr-FR" b="1" dirty="0"/>
              <a:t>directive sur le secret des affaires </a:t>
            </a:r>
            <a:r>
              <a:rPr lang="fr-FR" dirty="0"/>
              <a:t>ne protège que les données qui sont tenues secrètes, qui ont une valeur commerciale parce qu’elles sont secrètes et qui ont fait l’objet de mesures techniques et juridiques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62150C87-CCC6-9A42-86DE-AF064357E29D}"/>
              </a:ext>
            </a:extLst>
          </p:cNvPr>
          <p:cNvSpPr txBox="1">
            <a:spLocks/>
          </p:cNvSpPr>
          <p:nvPr/>
        </p:nvSpPr>
        <p:spPr>
          <a:xfrm>
            <a:off x="1141116" y="618518"/>
            <a:ext cx="10713936" cy="1478570"/>
          </a:xfrm>
          <a:prstGeom prst="rect">
            <a:avLst/>
          </a:prstGeom>
        </p:spPr>
        <p:txBody>
          <a:bodyPr rtlCol="0"/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99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A. Un cadre lacunaire</a:t>
            </a:r>
          </a:p>
        </p:txBody>
      </p:sp>
    </p:spTree>
    <p:extLst>
      <p:ext uri="{BB962C8B-B14F-4D97-AF65-F5344CB8AC3E}">
        <p14:creationId xmlns:p14="http://schemas.microsoft.com/office/powerpoint/2010/main" val="276513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1141116" y="980728"/>
            <a:ext cx="10425907" cy="5258754"/>
          </a:xfrm>
        </p:spPr>
        <p:txBody>
          <a:bodyPr rtlCol="0">
            <a:normAutofit fontScale="55000" lnSpcReduction="20000"/>
          </a:bodyPr>
          <a:lstStyle/>
          <a:p>
            <a:pPr rtl="0"/>
            <a:r>
              <a:rPr lang="fr-FR" sz="3200" b="1" dirty="0"/>
              <a:t>Règlement 2018/1807 sur la libre circulation des données à caractère non personnel dans l’Union européenne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fr-FR" sz="2400" b="1" dirty="0"/>
              <a:t>Données industrielles générées par des machines ou des données commerciales : </a:t>
            </a:r>
            <a:r>
              <a:rPr lang="fr-FR" sz="2400" dirty="0"/>
              <a:t>« les ensembles de données agrégées et anonymisées utilisées pour l’analyse des </a:t>
            </a:r>
            <a:r>
              <a:rPr lang="fr-FR" sz="2400" dirty="0" err="1"/>
              <a:t>mégadonnées</a:t>
            </a:r>
            <a:r>
              <a:rPr lang="fr-FR" sz="2400" dirty="0"/>
              <a:t>, les données sur l’agriculture de précision qui peuvent aider à contrôler et à optimiser l’utilisation des pesticides et de l’eau, ou encore les données sur les besoins d’entretien des machines industrielles » Cons. 9, Règlement 2018/1807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fr-FR" sz="2400" b="1" dirty="0"/>
              <a:t>Objectifs</a:t>
            </a:r>
            <a:r>
              <a:rPr lang="fr-FR" sz="2400" dirty="0"/>
              <a:t> </a:t>
            </a:r>
            <a:r>
              <a:rPr lang="fr-FR" sz="2400" b="1" dirty="0"/>
              <a:t>:  </a:t>
            </a:r>
          </a:p>
          <a:p>
            <a:pPr marL="342900" indent="-342900">
              <a:buFontTx/>
              <a:buChar char="-"/>
            </a:pPr>
            <a:r>
              <a:rPr lang="fr-FR" sz="2400" dirty="0"/>
              <a:t>Ouvrir la possibilité de stocker et de traiter des données non personnelles n’importe où dans l’Union européenne, sans aucune restriction, sauf motif de sécurité publique</a:t>
            </a:r>
          </a:p>
          <a:p>
            <a:pPr marL="342900" indent="-342900" rtl="0">
              <a:buFontTx/>
              <a:buChar char="-"/>
            </a:pPr>
            <a:r>
              <a:rPr lang="fr-FR" sz="2400" dirty="0"/>
              <a:t>Garantir aux autorités compétentes un accès aux données traitées dans un autre Etat membre à des fins de contrôles réglementaires, comme l’inspection et l’audit</a:t>
            </a:r>
          </a:p>
          <a:p>
            <a:pPr marL="342900" indent="-342900" rtl="0">
              <a:buFontTx/>
              <a:buChar char="-"/>
            </a:pPr>
            <a:r>
              <a:rPr lang="fr-FR" sz="2400" dirty="0"/>
              <a:t>Encourager les acteurs du marché à créer des codes de conduite afin de faciliter pour les utilisateurs professionnels le changement de fournisseur de services en nuage et le transfert de données vers leur propre système informatique</a:t>
            </a:r>
          </a:p>
          <a:p>
            <a:pPr rtl="0"/>
            <a:endParaRPr lang="fr-FR" sz="2400" dirty="0"/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fr-FR" sz="2400" b="1" dirty="0"/>
              <a:t>Articulation RGPD/ Règlement 2018/1807 : </a:t>
            </a:r>
          </a:p>
          <a:p>
            <a:pPr marL="342900" indent="-342900" rtl="0">
              <a:buFontTx/>
              <a:buChar char="-"/>
            </a:pPr>
            <a:r>
              <a:rPr lang="fr-FR" sz="2400" dirty="0"/>
              <a:t>Données « </a:t>
            </a:r>
            <a:r>
              <a:rPr lang="fr-FR" sz="2400" i="1" dirty="0"/>
              <a:t>mixtes</a:t>
            </a:r>
            <a:r>
              <a:rPr lang="fr-FR" sz="2400" dirty="0"/>
              <a:t> » : Chaque règlement s’appliquera à la catégorie qu’il vise</a:t>
            </a:r>
          </a:p>
          <a:p>
            <a:pPr marL="342900" indent="-342900" rtl="0">
              <a:buFontTx/>
              <a:buChar char="-"/>
            </a:pPr>
            <a:r>
              <a:rPr lang="fr-FR" sz="2400" dirty="0"/>
              <a:t>Données « </a:t>
            </a:r>
            <a:r>
              <a:rPr lang="fr-FR" sz="2400" i="1" dirty="0"/>
              <a:t>inextricablement liées</a:t>
            </a:r>
            <a:r>
              <a:rPr lang="fr-FR" sz="2400" dirty="0"/>
              <a:t> » : Le règlement 2018/1807  s’appliquera sans préjudice du RGPD</a:t>
            </a:r>
          </a:p>
          <a:p>
            <a:pPr rtl="0"/>
            <a:r>
              <a:rPr lang="fr-FR" sz="2400" dirty="0"/>
              <a:t>Le RGPD conserverait, donc, la primauté dans toutes les hypothèses 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3E922A65-6B19-F84D-8FE1-B6323DDA4B55}"/>
              </a:ext>
            </a:extLst>
          </p:cNvPr>
          <p:cNvSpPr txBox="1">
            <a:spLocks/>
          </p:cNvSpPr>
          <p:nvPr/>
        </p:nvSpPr>
        <p:spPr>
          <a:xfrm>
            <a:off x="1141116" y="618518"/>
            <a:ext cx="10713936" cy="1478570"/>
          </a:xfrm>
          <a:prstGeom prst="rect">
            <a:avLst/>
          </a:prstGeom>
        </p:spPr>
        <p:txBody>
          <a:bodyPr rtlCol="0"/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99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50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>
            <a:extLst>
              <a:ext uri="{FF2B5EF4-FFF2-40B4-BE49-F238E27FC236}">
                <a16:creationId xmlns:a16="http://schemas.microsoft.com/office/drawing/2014/main" id="{174E31E4-530B-4247-962C-F46F5F66D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0" y="0"/>
            <a:ext cx="12188827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96FA2727-C33B-44D1-885B-76DC0424E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050749" cy="6858001"/>
            <a:chOff x="-14288" y="0"/>
            <a:chExt cx="12053888" cy="6858001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A64FD4C-29BA-46E7-AE31-AB38BB694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32" name="Rectangle 5">
                <a:extLst>
                  <a:ext uri="{FF2B5EF4-FFF2-40B4-BE49-F238E27FC236}">
                    <a16:creationId xmlns:a16="http://schemas.microsoft.com/office/drawing/2014/main" id="{A28E5FB6-5905-4F5D-A6CE-E6222C405E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6">
                <a:extLst>
                  <a:ext uri="{FF2B5EF4-FFF2-40B4-BE49-F238E27FC236}">
                    <a16:creationId xmlns:a16="http://schemas.microsoft.com/office/drawing/2014/main" id="{F838FE17-378C-4BCE-80C0-FDD1CB074E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7">
                <a:extLst>
                  <a:ext uri="{FF2B5EF4-FFF2-40B4-BE49-F238E27FC236}">
                    <a16:creationId xmlns:a16="http://schemas.microsoft.com/office/drawing/2014/main" id="{12A1474E-6A37-4F4D-A638-DD0EC0A5B5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8">
                <a:extLst>
                  <a:ext uri="{FF2B5EF4-FFF2-40B4-BE49-F238E27FC236}">
                    <a16:creationId xmlns:a16="http://schemas.microsoft.com/office/drawing/2014/main" id="{49EA8CC2-4D0F-4C86-9CA9-FC3792FED1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9">
                <a:extLst>
                  <a:ext uri="{FF2B5EF4-FFF2-40B4-BE49-F238E27FC236}">
                    <a16:creationId xmlns:a16="http://schemas.microsoft.com/office/drawing/2014/main" id="{69548BD5-92E6-42BD-9719-16AA005C56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Freeform 10">
                <a:extLst>
                  <a:ext uri="{FF2B5EF4-FFF2-40B4-BE49-F238E27FC236}">
                    <a16:creationId xmlns:a16="http://schemas.microsoft.com/office/drawing/2014/main" id="{93005965-F240-4349-A563-515973BF01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1">
                <a:extLst>
                  <a:ext uri="{FF2B5EF4-FFF2-40B4-BE49-F238E27FC236}">
                    <a16:creationId xmlns:a16="http://schemas.microsoft.com/office/drawing/2014/main" id="{277A546F-05BB-4274-A6A6-9DACC27ABC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2">
                <a:extLst>
                  <a:ext uri="{FF2B5EF4-FFF2-40B4-BE49-F238E27FC236}">
                    <a16:creationId xmlns:a16="http://schemas.microsoft.com/office/drawing/2014/main" id="{7BE7FF91-E18E-41AA-A952-07CB0C02C8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13">
                <a:extLst>
                  <a:ext uri="{FF2B5EF4-FFF2-40B4-BE49-F238E27FC236}">
                    <a16:creationId xmlns:a16="http://schemas.microsoft.com/office/drawing/2014/main" id="{3F6A31AA-E4FB-4DD0-9AB1-BDD994CFA5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14">
                <a:extLst>
                  <a:ext uri="{FF2B5EF4-FFF2-40B4-BE49-F238E27FC236}">
                    <a16:creationId xmlns:a16="http://schemas.microsoft.com/office/drawing/2014/main" id="{F99B8398-08D8-4C1E-8D7F-BAFB4D3937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15">
                <a:extLst>
                  <a:ext uri="{FF2B5EF4-FFF2-40B4-BE49-F238E27FC236}">
                    <a16:creationId xmlns:a16="http://schemas.microsoft.com/office/drawing/2014/main" id="{CD3984BB-CCC2-49D9-A80B-9507BE5A91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Line 16">
                <a:extLst>
                  <a:ext uri="{FF2B5EF4-FFF2-40B4-BE49-F238E27FC236}">
                    <a16:creationId xmlns:a16="http://schemas.microsoft.com/office/drawing/2014/main" id="{78FF7C07-82F5-4A64-9D71-29CBE1B790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44" name="Freeform 17">
                <a:extLst>
                  <a:ext uri="{FF2B5EF4-FFF2-40B4-BE49-F238E27FC236}">
                    <a16:creationId xmlns:a16="http://schemas.microsoft.com/office/drawing/2014/main" id="{7F1773CA-6AE7-4723-B072-CEC5F3829B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18">
                <a:extLst>
                  <a:ext uri="{FF2B5EF4-FFF2-40B4-BE49-F238E27FC236}">
                    <a16:creationId xmlns:a16="http://schemas.microsoft.com/office/drawing/2014/main" id="{D5EC23E0-B877-4A62-B084-5407401FB6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19">
                <a:extLst>
                  <a:ext uri="{FF2B5EF4-FFF2-40B4-BE49-F238E27FC236}">
                    <a16:creationId xmlns:a16="http://schemas.microsoft.com/office/drawing/2014/main" id="{633C4B0E-E7C6-4A1A-9D3A-80C8E3C59D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0">
                <a:extLst>
                  <a:ext uri="{FF2B5EF4-FFF2-40B4-BE49-F238E27FC236}">
                    <a16:creationId xmlns:a16="http://schemas.microsoft.com/office/drawing/2014/main" id="{AB21372F-73AC-4C69-81F0-0D44D36F6E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Rectangle 21">
                <a:extLst>
                  <a:ext uri="{FF2B5EF4-FFF2-40B4-BE49-F238E27FC236}">
                    <a16:creationId xmlns:a16="http://schemas.microsoft.com/office/drawing/2014/main" id="{B5619D97-D7A8-4DFF-8AB1-F4B393C1B4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2">
                <a:extLst>
                  <a:ext uri="{FF2B5EF4-FFF2-40B4-BE49-F238E27FC236}">
                    <a16:creationId xmlns:a16="http://schemas.microsoft.com/office/drawing/2014/main" id="{55E03CED-9618-41BB-898B-2FECEFD7B7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23">
                <a:extLst>
                  <a:ext uri="{FF2B5EF4-FFF2-40B4-BE49-F238E27FC236}">
                    <a16:creationId xmlns:a16="http://schemas.microsoft.com/office/drawing/2014/main" id="{78F0A5C5-589E-4053-A41A-FA77210C3D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24">
                <a:extLst>
                  <a:ext uri="{FF2B5EF4-FFF2-40B4-BE49-F238E27FC236}">
                    <a16:creationId xmlns:a16="http://schemas.microsoft.com/office/drawing/2014/main" id="{AC2718F8-15C5-4DAB-B194-AAEE8A205E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2" name="Freeform 25">
                <a:extLst>
                  <a:ext uri="{FF2B5EF4-FFF2-40B4-BE49-F238E27FC236}">
                    <a16:creationId xmlns:a16="http://schemas.microsoft.com/office/drawing/2014/main" id="{23C6608B-EA21-4579-B33F-55E52AC287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3" name="Freeform 26">
                <a:extLst>
                  <a:ext uri="{FF2B5EF4-FFF2-40B4-BE49-F238E27FC236}">
                    <a16:creationId xmlns:a16="http://schemas.microsoft.com/office/drawing/2014/main" id="{4A2FEFA2-D838-4CE1-90BA-B6C2EEB543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4" name="Freeform 27">
                <a:extLst>
                  <a:ext uri="{FF2B5EF4-FFF2-40B4-BE49-F238E27FC236}">
                    <a16:creationId xmlns:a16="http://schemas.microsoft.com/office/drawing/2014/main" id="{1A39CA24-DF18-4FCC-8265-36FC72ED58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5" name="Freeform 28">
                <a:extLst>
                  <a:ext uri="{FF2B5EF4-FFF2-40B4-BE49-F238E27FC236}">
                    <a16:creationId xmlns:a16="http://schemas.microsoft.com/office/drawing/2014/main" id="{50A32DBD-9B22-49C3-A628-A98533FBF4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6" name="Freeform 29">
                <a:extLst>
                  <a:ext uri="{FF2B5EF4-FFF2-40B4-BE49-F238E27FC236}">
                    <a16:creationId xmlns:a16="http://schemas.microsoft.com/office/drawing/2014/main" id="{A3C0B30D-BB1A-4B3D-A162-3EBE6267F2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7" name="Freeform 30">
                <a:extLst>
                  <a:ext uri="{FF2B5EF4-FFF2-40B4-BE49-F238E27FC236}">
                    <a16:creationId xmlns:a16="http://schemas.microsoft.com/office/drawing/2014/main" id="{092B125A-1548-445E-8689-07BEEC8155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8" name="Freeform 31">
                <a:extLst>
                  <a:ext uri="{FF2B5EF4-FFF2-40B4-BE49-F238E27FC236}">
                    <a16:creationId xmlns:a16="http://schemas.microsoft.com/office/drawing/2014/main" id="{D6A7D7B9-9A7E-4FD2-A1B4-1C5CFAE549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B1B0C3F-D935-4306-B5B1-6AA635881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2" name="Freeform 32">
                <a:extLst>
                  <a:ext uri="{FF2B5EF4-FFF2-40B4-BE49-F238E27FC236}">
                    <a16:creationId xmlns:a16="http://schemas.microsoft.com/office/drawing/2014/main" id="{75BC67F5-D485-467A-BCCB-D062EB6DD0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33">
                <a:extLst>
                  <a:ext uri="{FF2B5EF4-FFF2-40B4-BE49-F238E27FC236}">
                    <a16:creationId xmlns:a16="http://schemas.microsoft.com/office/drawing/2014/main" id="{7FB0B620-AB12-4F0B-AD1C-A47A5FBC63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34">
                <a:extLst>
                  <a:ext uri="{FF2B5EF4-FFF2-40B4-BE49-F238E27FC236}">
                    <a16:creationId xmlns:a16="http://schemas.microsoft.com/office/drawing/2014/main" id="{6AEFA891-E591-4F7F-9DBA-FC78E9B8F1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35">
                <a:extLst>
                  <a:ext uri="{FF2B5EF4-FFF2-40B4-BE49-F238E27FC236}">
                    <a16:creationId xmlns:a16="http://schemas.microsoft.com/office/drawing/2014/main" id="{78921FFF-4B57-4E33-BE94-5A8BFC95E0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36">
                <a:extLst>
                  <a:ext uri="{FF2B5EF4-FFF2-40B4-BE49-F238E27FC236}">
                    <a16:creationId xmlns:a16="http://schemas.microsoft.com/office/drawing/2014/main" id="{0C4A1658-5AAE-4925-B106-BC0A17862E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37">
                <a:extLst>
                  <a:ext uri="{FF2B5EF4-FFF2-40B4-BE49-F238E27FC236}">
                    <a16:creationId xmlns:a16="http://schemas.microsoft.com/office/drawing/2014/main" id="{DE6DF3EB-099A-427A-A999-3BAF3BCA94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38">
                <a:extLst>
                  <a:ext uri="{FF2B5EF4-FFF2-40B4-BE49-F238E27FC236}">
                    <a16:creationId xmlns:a16="http://schemas.microsoft.com/office/drawing/2014/main" id="{CC595EFE-4690-4B81-83B1-F863B951B0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39">
                <a:extLst>
                  <a:ext uri="{FF2B5EF4-FFF2-40B4-BE49-F238E27FC236}">
                    <a16:creationId xmlns:a16="http://schemas.microsoft.com/office/drawing/2014/main" id="{400FAC39-AEAC-4B54-9694-29D537C203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40">
                <a:extLst>
                  <a:ext uri="{FF2B5EF4-FFF2-40B4-BE49-F238E27FC236}">
                    <a16:creationId xmlns:a16="http://schemas.microsoft.com/office/drawing/2014/main" id="{C61298B0-056E-4D83-B168-1C054A17A0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Rectangle 41">
                <a:extLst>
                  <a:ext uri="{FF2B5EF4-FFF2-40B4-BE49-F238E27FC236}">
                    <a16:creationId xmlns:a16="http://schemas.microsoft.com/office/drawing/2014/main" id="{9F9E69A2-F9B0-40C2-BDC8-143835426B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483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4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75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0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91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" y="-2"/>
            <a:ext cx="4060468" cy="6858001"/>
          </a:xfrm>
          <a:prstGeom prst="rect">
            <a:avLst/>
          </a:prstGeom>
          <a:extLst>
            <a:ext uri="{909E8E84-426E-40dd-AFC4-6F175D3DCCD1}">
              <a14:hiddenFill xmlns="" xmlns:a16="http://schemas.microsoft.com/office/drawing/2014/main" xmlns:a14="http://schemas.microsoft.com/office/drawing/2010/main" xmlns:dgm="http://schemas.openxmlformats.org/drawingml/2006/diagram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4564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" y="-9998"/>
            <a:ext cx="1220483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96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7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8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3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124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" y="-13238"/>
            <a:ext cx="4061660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a14="http://schemas.microsoft.com/office/drawing/2010/main" xmlns:dgm="http://schemas.openxmlformats.org/drawingml/2006/diagram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5B0031C-35BB-464A-B007-90E0031D5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107" y="1134681"/>
            <a:ext cx="2742596" cy="42550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2800" dirty="0">
                <a:solidFill>
                  <a:srgbClr val="FFFFFF"/>
                </a:solidFill>
              </a:rPr>
              <a:t>Droit </a:t>
            </a:r>
            <a:r>
              <a:rPr lang="en-US" sz="2800" dirty="0" err="1">
                <a:solidFill>
                  <a:srgbClr val="FFFFFF"/>
                </a:solidFill>
              </a:rPr>
              <a:t>souple</a:t>
            </a:r>
            <a:endParaRPr lang="en-US" sz="2800" dirty="0">
              <a:solidFill>
                <a:srgbClr val="FFFFFF"/>
              </a:solidFill>
            </a:endParaRPr>
          </a:p>
        </p:txBody>
      </p:sp>
      <p:graphicFrame>
        <p:nvGraphicFramePr>
          <p:cNvPr id="12" name="Diagramme 11">
            <a:extLst>
              <a:ext uri="{FF2B5EF4-FFF2-40B4-BE49-F238E27FC236}">
                <a16:creationId xmlns:a16="http://schemas.microsoft.com/office/drawing/2014/main" id="{1ECD529C-215D-994B-866E-2953F9661B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4022192"/>
              </p:ext>
            </p:extLst>
          </p:nvPr>
        </p:nvGraphicFramePr>
        <p:xfrm>
          <a:off x="4381313" y="474663"/>
          <a:ext cx="7669436" cy="5883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9680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2A37B9-B363-4046-A5FB-E5B679F58B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1113" y="469900"/>
            <a:ext cx="4877119" cy="5321300"/>
          </a:xfrm>
        </p:spPr>
        <p:txBody>
          <a:bodyPr>
            <a:normAutofit fontScale="47500" lnSpcReduction="20000"/>
          </a:bodyPr>
          <a:lstStyle/>
          <a:p>
            <a:pPr fontAlgn="base"/>
            <a:r>
              <a:rPr lang="fr-FR" sz="5100" b="1" dirty="0"/>
              <a:t>Les recommandations de l’Acta : </a:t>
            </a:r>
          </a:p>
          <a:p>
            <a:pPr fontAlgn="base"/>
            <a:endParaRPr lang="fr-FR" b="1" dirty="0"/>
          </a:p>
          <a:p>
            <a:pPr fontAlgn="base"/>
            <a:endParaRPr lang="fr-FR" b="1" dirty="0"/>
          </a:p>
          <a:p>
            <a:pPr fontAlgn="base"/>
            <a:r>
              <a:rPr lang="fr-FR" sz="4000" dirty="0"/>
              <a:t>Favoriser l’interopérabilité entre les systèmes d’information</a:t>
            </a:r>
          </a:p>
          <a:p>
            <a:pPr fontAlgn="base"/>
            <a:r>
              <a:rPr lang="fr-FR" sz="4000" dirty="0"/>
              <a:t>Mutualiser les systèmes d’information</a:t>
            </a:r>
          </a:p>
          <a:p>
            <a:pPr fontAlgn="base"/>
            <a:r>
              <a:rPr lang="fr-FR" sz="4000" dirty="0"/>
              <a:t>Etablir des principes et des bonnes pratiques</a:t>
            </a:r>
          </a:p>
          <a:p>
            <a:pPr fontAlgn="base"/>
            <a:r>
              <a:rPr lang="fr-FR" sz="4000" dirty="0"/>
              <a:t>Garantir la maîtrise des données et établir une chaîne de confiance</a:t>
            </a:r>
          </a:p>
          <a:p>
            <a:pPr fontAlgn="base"/>
            <a:r>
              <a:rPr lang="fr-FR" sz="4000" dirty="0"/>
              <a:t>Encourager l’ouverture des données des entreprises</a:t>
            </a:r>
          </a:p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8697F39-A74F-974C-87B7-C7932D89CA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3" y="469900"/>
            <a:ext cx="4873941" cy="5321300"/>
          </a:xfrm>
        </p:spPr>
        <p:txBody>
          <a:bodyPr>
            <a:normAutofit fontScale="47500" lnSpcReduction="20000"/>
          </a:bodyPr>
          <a:lstStyle/>
          <a:p>
            <a:r>
              <a:rPr lang="fr-FR" sz="5100" b="1" dirty="0"/>
              <a:t>Les recommandations de la FNSEA</a:t>
            </a:r>
          </a:p>
          <a:p>
            <a:pPr marL="0" indent="0">
              <a:buNone/>
            </a:pPr>
            <a:r>
              <a:rPr lang="fr-FR" sz="4000" b="1" dirty="0"/>
              <a:t>	</a:t>
            </a:r>
          </a:p>
          <a:p>
            <a:r>
              <a:rPr lang="fr-FR" sz="3200" b="1" dirty="0"/>
              <a:t>Axe 1. </a:t>
            </a:r>
            <a:r>
              <a:rPr lang="fr-FR" sz="3200" dirty="0"/>
              <a:t>Accessibilité et lisibilité : Nécessité d’un contrat, d’informer les agriculteurs sur leurs droits et devoirs</a:t>
            </a:r>
          </a:p>
          <a:p>
            <a:r>
              <a:rPr lang="fr-FR" sz="3200" b="1" dirty="0"/>
              <a:t>Axe 2.</a:t>
            </a:r>
            <a:r>
              <a:rPr lang="fr-FR" sz="3200" dirty="0"/>
              <a:t> Transparence de l’usage : stockage identifié et transparent, finalité transparente et portabilité des données</a:t>
            </a:r>
          </a:p>
          <a:p>
            <a:r>
              <a:rPr lang="fr-FR" sz="3200" b="1" dirty="0"/>
              <a:t>Axe 3. </a:t>
            </a:r>
            <a:r>
              <a:rPr lang="fr-FR" sz="3200" dirty="0"/>
              <a:t>Maîtrise de l’usage : Maitrise exclusive de l’usage des données agricoles brutes et des données primaires non </a:t>
            </a:r>
            <a:r>
              <a:rPr lang="fr-FR" sz="3200" dirty="0" err="1"/>
              <a:t>anonymisées</a:t>
            </a:r>
            <a:r>
              <a:rPr lang="fr-FR" sz="3200" dirty="0"/>
              <a:t> à l’exploitant agricole, obtention du consentement explicite pour la collecte, l’accès, l’usage, la cession, l’utilisation ou la diffusion à un tiers, multiplicité́ des choix dans le contrat avec un collecteur de données,  </a:t>
            </a:r>
          </a:p>
          <a:p>
            <a:r>
              <a:rPr lang="fr-FR" sz="3200" b="1" dirty="0"/>
              <a:t>Axe 4. </a:t>
            </a:r>
            <a:r>
              <a:rPr lang="fr-FR" sz="3200" dirty="0"/>
              <a:t>Sécurité : Sécurité et confidentialité des données agricoles, Anonymisation des données agricoles agrégées, Licéité́ des droits d’usage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9079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29D8F33-DA16-F945-99D2-C3BFD6986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115" y="1124744"/>
            <a:ext cx="9903419" cy="4666457"/>
          </a:xfrm>
        </p:spPr>
        <p:txBody>
          <a:bodyPr>
            <a:normAutofit/>
          </a:bodyPr>
          <a:lstStyle/>
          <a:p>
            <a:r>
              <a:rPr lang="fr-FR" sz="2800" dirty="0"/>
              <a:t>La </a:t>
            </a:r>
            <a:r>
              <a:rPr lang="fr-FR" sz="2800" b="1" dirty="0"/>
              <a:t>soft </a:t>
            </a:r>
            <a:r>
              <a:rPr lang="fr-FR" sz="2800" b="1" dirty="0" err="1"/>
              <a:t>law</a:t>
            </a:r>
            <a:r>
              <a:rPr lang="fr-FR" sz="2800" b="1" dirty="0"/>
              <a:t> </a:t>
            </a:r>
            <a:r>
              <a:rPr lang="fr-FR" sz="2800" dirty="0"/>
              <a:t>ne lie juridiquement que ceux qui s’y soumettent</a:t>
            </a:r>
          </a:p>
          <a:p>
            <a:r>
              <a:rPr lang="fr-FR" sz="2800" dirty="0"/>
              <a:t>Contrainte d’ordre social et économique</a:t>
            </a:r>
          </a:p>
          <a:p>
            <a:r>
              <a:rPr lang="fr-FR" sz="2800" b="1" dirty="0"/>
              <a:t>Avantages</a:t>
            </a:r>
            <a:r>
              <a:rPr lang="fr-FR" sz="2800" dirty="0"/>
              <a:t> : évolution rapide et adaptative aux besoins de l’agriculture numérique </a:t>
            </a:r>
          </a:p>
          <a:p>
            <a:r>
              <a:rPr lang="fr-FR" sz="2800" b="1" dirty="0"/>
              <a:t>Inconvénients</a:t>
            </a:r>
            <a:r>
              <a:rPr lang="fr-FR" sz="2800" dirty="0"/>
              <a:t> : Risque de créer un climat de confusion et pourrait s’avérer contreproductif</a:t>
            </a:r>
          </a:p>
        </p:txBody>
      </p:sp>
    </p:spTree>
    <p:extLst>
      <p:ext uri="{BB962C8B-B14F-4D97-AF65-F5344CB8AC3E}">
        <p14:creationId xmlns:p14="http://schemas.microsoft.com/office/powerpoint/2010/main" val="1426166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845602-173C-7A40-93AC-2EF5412FB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Comportements anti-concurrentiels et Frein à l’innovation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423D8D1-0CA9-F74E-9AA5-B0A87AAAC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1117" y="2249486"/>
            <a:ext cx="9903418" cy="354171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fr-FR" dirty="0"/>
              <a:t>Rapport droit de la concurrence et données de l’autorité de la concurrence du 10 mai 2016, « la collecte et l’utilisation des données contribue au pouvoir de marché en procurant un avantage considérable aux entreprises, en particulier à celles qui sont mieux positionnées pour procéder à leur collecte massive ». </a:t>
            </a:r>
          </a:p>
          <a:p>
            <a:pPr algn="just"/>
            <a:r>
              <a:rPr lang="fr-FR" b="1" dirty="0"/>
              <a:t>Effet de réservation des données</a:t>
            </a:r>
            <a:r>
              <a:rPr lang="fr-FR" dirty="0"/>
              <a:t>, les acteurs s’assoient sur leur « </a:t>
            </a:r>
            <a:r>
              <a:rPr lang="fr-FR" i="1" dirty="0"/>
              <a:t>tas d’or</a:t>
            </a:r>
            <a:r>
              <a:rPr lang="fr-FR" dirty="0"/>
              <a:t> ». </a:t>
            </a:r>
          </a:p>
          <a:p>
            <a:pPr algn="just"/>
            <a:r>
              <a:rPr lang="fr-FR" dirty="0"/>
              <a:t>Les gisements de données peuvent octroyer un </a:t>
            </a:r>
            <a:r>
              <a:rPr lang="fr-FR" b="1" dirty="0"/>
              <a:t>pouvoir de marché </a:t>
            </a:r>
            <a:r>
              <a:rPr lang="fr-FR" dirty="0"/>
              <a:t>conséquent aux entreprises qui les détiennent ce qui les place en situation de position dominante, ces entreprises peuvent se rendre responsable d’un comportement anti-concurrentiel </a:t>
            </a:r>
          </a:p>
          <a:p>
            <a:pPr algn="just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979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1FAA67-2969-9F43-B915-95D177E941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1113" y="980728"/>
            <a:ext cx="9903418" cy="481047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fr-FR" b="1" dirty="0"/>
              <a:t>Comportements anti-concurrentiels : </a:t>
            </a:r>
          </a:p>
          <a:p>
            <a:pPr algn="just">
              <a:buFontTx/>
              <a:buChar char="-"/>
            </a:pPr>
            <a:r>
              <a:rPr lang="fr-FR" dirty="0"/>
              <a:t>fusions-acquisitions</a:t>
            </a:r>
          </a:p>
          <a:p>
            <a:pPr algn="just">
              <a:buFontTx/>
              <a:buChar char="-"/>
            </a:pPr>
            <a:r>
              <a:rPr lang="fr-FR" dirty="0"/>
              <a:t>Pratiques d’éviction (refus d’accès, accès discriminatoire, contrats exclusifs, ventes liées)</a:t>
            </a:r>
          </a:p>
          <a:p>
            <a:pPr algn="just">
              <a:buFontTx/>
              <a:buChar char="-"/>
            </a:pPr>
            <a:r>
              <a:rPr lang="fr-FR" dirty="0"/>
              <a:t>Discriminations tarifaires… </a:t>
            </a:r>
          </a:p>
          <a:p>
            <a:pPr algn="just"/>
            <a:r>
              <a:rPr lang="fr-FR" b="1" dirty="0"/>
              <a:t>Arrêt Com. </a:t>
            </a:r>
            <a:r>
              <a:rPr lang="fr-FR" b="1" dirty="0" err="1"/>
              <a:t>cass</a:t>
            </a:r>
            <a:r>
              <a:rPr lang="fr-FR" b="1" dirty="0"/>
              <a:t>. du 21 juin 2017 </a:t>
            </a:r>
            <a:r>
              <a:rPr lang="fr-FR" dirty="0"/>
              <a:t>: sanction d’une société détentrice d’une base de données pour avoir refusé un accès à sa base de données aux utilisateurs d’un logiciel de gestion des visites médicales qui ne pouvait fonctionner sans la base de données en question</a:t>
            </a:r>
          </a:p>
          <a:p>
            <a:pPr algn="just"/>
            <a:r>
              <a:rPr lang="fr-FR" dirty="0"/>
              <a:t>Ces comportements anti-concurrentiels empêchent la création et le partage de la valeur de la donnée et freine l’innovation et le développement de l’agriculture numérique</a:t>
            </a:r>
          </a:p>
          <a:p>
            <a:pPr algn="just"/>
            <a:r>
              <a:rPr lang="fr-FR" dirty="0"/>
              <a:t>A. Robin : « Sans protection particulière, les données sont à la merci de comportements prédateurs, consistant dans le fait de les accaparer et de les valoriser sous la forme de bases de données »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723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Picture 2">
            <a:extLst>
              <a:ext uri="{FF2B5EF4-FFF2-40B4-BE49-F238E27FC236}">
                <a16:creationId xmlns:a16="http://schemas.microsoft.com/office/drawing/2014/main" id="{9ACD3AF8-B16E-4174-8C1A-41F683C4A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88827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6" name="Group 97">
            <a:extLst>
              <a:ext uri="{FF2B5EF4-FFF2-40B4-BE49-F238E27FC236}">
                <a16:creationId xmlns:a16="http://schemas.microsoft.com/office/drawing/2014/main" id="{FF5EAD09-B81D-415F-8BCF-73C81AE05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0"/>
            <a:ext cx="2304473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99" name="Rectangle 5">
              <a:extLst>
                <a:ext uri="{FF2B5EF4-FFF2-40B4-BE49-F238E27FC236}">
                  <a16:creationId xmlns:a16="http://schemas.microsoft.com/office/drawing/2014/main" id="{CFB79010-8ED4-49EF-AFD2-F4D8C80B6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0" name="Freeform 6">
              <a:extLst>
                <a:ext uri="{FF2B5EF4-FFF2-40B4-BE49-F238E27FC236}">
                  <a16:creationId xmlns:a16="http://schemas.microsoft.com/office/drawing/2014/main" id="{4649B869-006E-42B5-9DDC-21049B130E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7">
              <a:extLst>
                <a:ext uri="{FF2B5EF4-FFF2-40B4-BE49-F238E27FC236}">
                  <a16:creationId xmlns:a16="http://schemas.microsoft.com/office/drawing/2014/main" id="{443096BD-333F-48B6-8220-D1F9793E40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Rectangle 8">
              <a:extLst>
                <a:ext uri="{FF2B5EF4-FFF2-40B4-BE49-F238E27FC236}">
                  <a16:creationId xmlns:a16="http://schemas.microsoft.com/office/drawing/2014/main" id="{1A45BB9A-7E84-4B9B-923A-270A97F852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3" name="Freeform 9">
              <a:extLst>
                <a:ext uri="{FF2B5EF4-FFF2-40B4-BE49-F238E27FC236}">
                  <a16:creationId xmlns:a16="http://schemas.microsoft.com/office/drawing/2014/main" id="{D7D7C768-2F76-4DE2-A807-1B9FFF816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10">
              <a:extLst>
                <a:ext uri="{FF2B5EF4-FFF2-40B4-BE49-F238E27FC236}">
                  <a16:creationId xmlns:a16="http://schemas.microsoft.com/office/drawing/2014/main" id="{1870B32E-EE42-470E-B543-CA55AEC8CA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11">
              <a:extLst>
                <a:ext uri="{FF2B5EF4-FFF2-40B4-BE49-F238E27FC236}">
                  <a16:creationId xmlns:a16="http://schemas.microsoft.com/office/drawing/2014/main" id="{EEF09120-11AA-4DB5-98A8-EC4923002C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12">
              <a:extLst>
                <a:ext uri="{FF2B5EF4-FFF2-40B4-BE49-F238E27FC236}">
                  <a16:creationId xmlns:a16="http://schemas.microsoft.com/office/drawing/2014/main" id="{39CC463D-589C-461C-A234-0460EB06B8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13">
              <a:extLst>
                <a:ext uri="{FF2B5EF4-FFF2-40B4-BE49-F238E27FC236}">
                  <a16:creationId xmlns:a16="http://schemas.microsoft.com/office/drawing/2014/main" id="{B6516153-269A-421E-A021-CB3F3C5E1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14">
              <a:extLst>
                <a:ext uri="{FF2B5EF4-FFF2-40B4-BE49-F238E27FC236}">
                  <a16:creationId xmlns:a16="http://schemas.microsoft.com/office/drawing/2014/main" id="{45E14300-6C4A-4F77-915F-F3B25B0237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15">
              <a:extLst>
                <a:ext uri="{FF2B5EF4-FFF2-40B4-BE49-F238E27FC236}">
                  <a16:creationId xmlns:a16="http://schemas.microsoft.com/office/drawing/2014/main" id="{993E312A-E6A6-4B52-ADE6-618ADC89BA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16">
              <a:extLst>
                <a:ext uri="{FF2B5EF4-FFF2-40B4-BE49-F238E27FC236}">
                  <a16:creationId xmlns:a16="http://schemas.microsoft.com/office/drawing/2014/main" id="{2F0F3026-2480-472B-8C52-36812C81E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17">
              <a:extLst>
                <a:ext uri="{FF2B5EF4-FFF2-40B4-BE49-F238E27FC236}">
                  <a16:creationId xmlns:a16="http://schemas.microsoft.com/office/drawing/2014/main" id="{34E1C992-559D-4827-9F30-31A3CA7A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18">
              <a:extLst>
                <a:ext uri="{FF2B5EF4-FFF2-40B4-BE49-F238E27FC236}">
                  <a16:creationId xmlns:a16="http://schemas.microsoft.com/office/drawing/2014/main" id="{D9F2FB98-F443-498F-AAD9-694582568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19">
              <a:extLst>
                <a:ext uri="{FF2B5EF4-FFF2-40B4-BE49-F238E27FC236}">
                  <a16:creationId xmlns:a16="http://schemas.microsoft.com/office/drawing/2014/main" id="{75DBF6EC-ED50-43E4-8A8B-64CE86A88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20">
              <a:extLst>
                <a:ext uri="{FF2B5EF4-FFF2-40B4-BE49-F238E27FC236}">
                  <a16:creationId xmlns:a16="http://schemas.microsoft.com/office/drawing/2014/main" id="{FD854F40-AC43-4F21-9C62-2CE35CFD2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21">
              <a:extLst>
                <a:ext uri="{FF2B5EF4-FFF2-40B4-BE49-F238E27FC236}">
                  <a16:creationId xmlns:a16="http://schemas.microsoft.com/office/drawing/2014/main" id="{62CCB560-494A-4F74-9DE4-068806A89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22">
              <a:extLst>
                <a:ext uri="{FF2B5EF4-FFF2-40B4-BE49-F238E27FC236}">
                  <a16:creationId xmlns:a16="http://schemas.microsoft.com/office/drawing/2014/main" id="{6F9A05F2-B5D2-4D8A-9A78-14E45C13F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23">
              <a:extLst>
                <a:ext uri="{FF2B5EF4-FFF2-40B4-BE49-F238E27FC236}">
                  <a16:creationId xmlns:a16="http://schemas.microsoft.com/office/drawing/2014/main" id="{A6373189-19BB-4BEC-84A3-432253E05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24">
              <a:extLst>
                <a:ext uri="{FF2B5EF4-FFF2-40B4-BE49-F238E27FC236}">
                  <a16:creationId xmlns:a16="http://schemas.microsoft.com/office/drawing/2014/main" id="{71AB3122-947A-44DB-B190-A2601C6C9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25">
              <a:extLst>
                <a:ext uri="{FF2B5EF4-FFF2-40B4-BE49-F238E27FC236}">
                  <a16:creationId xmlns:a16="http://schemas.microsoft.com/office/drawing/2014/main" id="{74B4109D-3AFC-4D44-87B1-0CDED3E63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26">
              <a:extLst>
                <a:ext uri="{FF2B5EF4-FFF2-40B4-BE49-F238E27FC236}">
                  <a16:creationId xmlns:a16="http://schemas.microsoft.com/office/drawing/2014/main" id="{44AAD39F-F7C9-4D00-95E0-0465B4E85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27">
              <a:extLst>
                <a:ext uri="{FF2B5EF4-FFF2-40B4-BE49-F238E27FC236}">
                  <a16:creationId xmlns:a16="http://schemas.microsoft.com/office/drawing/2014/main" id="{C1DCAB8D-6EF6-4A84-8D0C-AA9226DEC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28">
              <a:extLst>
                <a:ext uri="{FF2B5EF4-FFF2-40B4-BE49-F238E27FC236}">
                  <a16:creationId xmlns:a16="http://schemas.microsoft.com/office/drawing/2014/main" id="{C407F97F-83CF-4703-B9E0-6335530E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3" name="Freeform 29">
              <a:extLst>
                <a:ext uri="{FF2B5EF4-FFF2-40B4-BE49-F238E27FC236}">
                  <a16:creationId xmlns:a16="http://schemas.microsoft.com/office/drawing/2014/main" id="{0D8D2363-5D84-4CFF-89AA-3C93C859DB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4" name="Freeform 30">
              <a:extLst>
                <a:ext uri="{FF2B5EF4-FFF2-40B4-BE49-F238E27FC236}">
                  <a16:creationId xmlns:a16="http://schemas.microsoft.com/office/drawing/2014/main" id="{0435A35C-AC99-4E12-8CB0-9C640DAA94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5" name="Freeform 31">
              <a:extLst>
                <a:ext uri="{FF2B5EF4-FFF2-40B4-BE49-F238E27FC236}">
                  <a16:creationId xmlns:a16="http://schemas.microsoft.com/office/drawing/2014/main" id="{F20392CF-2256-4527-836B-2E6F88596E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6" name="Freeform 32">
              <a:extLst>
                <a:ext uri="{FF2B5EF4-FFF2-40B4-BE49-F238E27FC236}">
                  <a16:creationId xmlns:a16="http://schemas.microsoft.com/office/drawing/2014/main" id="{C52C3AD3-122C-4010-9C55-B0247F8CC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7" name="Rectangle 33">
              <a:extLst>
                <a:ext uri="{FF2B5EF4-FFF2-40B4-BE49-F238E27FC236}">
                  <a16:creationId xmlns:a16="http://schemas.microsoft.com/office/drawing/2014/main" id="{EFCB53ED-09C0-4AD7-9BBC-366833D5FE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8" name="Freeform 34">
              <a:extLst>
                <a:ext uri="{FF2B5EF4-FFF2-40B4-BE49-F238E27FC236}">
                  <a16:creationId xmlns:a16="http://schemas.microsoft.com/office/drawing/2014/main" id="{6F309F52-BFCF-47D9-8089-BC049540DB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9" name="Freeform 35">
              <a:extLst>
                <a:ext uri="{FF2B5EF4-FFF2-40B4-BE49-F238E27FC236}">
                  <a16:creationId xmlns:a16="http://schemas.microsoft.com/office/drawing/2014/main" id="{5F9AE85F-C7AA-4761-B468-2E100829B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0" name="Freeform 36">
              <a:extLst>
                <a:ext uri="{FF2B5EF4-FFF2-40B4-BE49-F238E27FC236}">
                  <a16:creationId xmlns:a16="http://schemas.microsoft.com/office/drawing/2014/main" id="{2C81C778-91E5-4AE9-AACB-8566E7A28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1" name="Freeform 37">
              <a:extLst>
                <a:ext uri="{FF2B5EF4-FFF2-40B4-BE49-F238E27FC236}">
                  <a16:creationId xmlns:a16="http://schemas.microsoft.com/office/drawing/2014/main" id="{6C56E0B4-58A0-4B2B-BD56-54121BB8D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2" name="Freeform 38">
              <a:extLst>
                <a:ext uri="{FF2B5EF4-FFF2-40B4-BE49-F238E27FC236}">
                  <a16:creationId xmlns:a16="http://schemas.microsoft.com/office/drawing/2014/main" id="{88A29CFE-13A6-4509-946F-5C074F856E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3" name="Freeform 39">
              <a:extLst>
                <a:ext uri="{FF2B5EF4-FFF2-40B4-BE49-F238E27FC236}">
                  <a16:creationId xmlns:a16="http://schemas.microsoft.com/office/drawing/2014/main" id="{00235A0A-018B-4499-AC16-AF83457BF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4" name="Freeform 40">
              <a:extLst>
                <a:ext uri="{FF2B5EF4-FFF2-40B4-BE49-F238E27FC236}">
                  <a16:creationId xmlns:a16="http://schemas.microsoft.com/office/drawing/2014/main" id="{861DF9B7-50DC-4EBE-8B23-97FE92DBB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5" name="Freeform 41">
              <a:extLst>
                <a:ext uri="{FF2B5EF4-FFF2-40B4-BE49-F238E27FC236}">
                  <a16:creationId xmlns:a16="http://schemas.microsoft.com/office/drawing/2014/main" id="{69673907-73D7-4729-A911-9BD078EC2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6" name="Freeform 42">
              <a:extLst>
                <a:ext uri="{FF2B5EF4-FFF2-40B4-BE49-F238E27FC236}">
                  <a16:creationId xmlns:a16="http://schemas.microsoft.com/office/drawing/2014/main" id="{4DC844D3-8053-4EE7-A286-50157B6FD8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7" name="Freeform 43">
              <a:extLst>
                <a:ext uri="{FF2B5EF4-FFF2-40B4-BE49-F238E27FC236}">
                  <a16:creationId xmlns:a16="http://schemas.microsoft.com/office/drawing/2014/main" id="{D67575A0-A45A-4773-874C-16370E3670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8" name="Freeform 44">
              <a:extLst>
                <a:ext uri="{FF2B5EF4-FFF2-40B4-BE49-F238E27FC236}">
                  <a16:creationId xmlns:a16="http://schemas.microsoft.com/office/drawing/2014/main" id="{4327252B-B62B-4DE0-A924-B7F6E40AD9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9" name="Rectangle 45">
              <a:extLst>
                <a:ext uri="{FF2B5EF4-FFF2-40B4-BE49-F238E27FC236}">
                  <a16:creationId xmlns:a16="http://schemas.microsoft.com/office/drawing/2014/main" id="{778BC6A7-AC19-497B-A7C6-E447B2EBD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0" name="Freeform 46">
              <a:extLst>
                <a:ext uri="{FF2B5EF4-FFF2-40B4-BE49-F238E27FC236}">
                  <a16:creationId xmlns:a16="http://schemas.microsoft.com/office/drawing/2014/main" id="{4E79A87B-BF1F-437A-9FED-BE93025E5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1" name="Freeform 47">
              <a:extLst>
                <a:ext uri="{FF2B5EF4-FFF2-40B4-BE49-F238E27FC236}">
                  <a16:creationId xmlns:a16="http://schemas.microsoft.com/office/drawing/2014/main" id="{DFAAF3CC-B4E0-45C8-AC2D-EF0D6D823D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2" name="Freeform 48">
              <a:extLst>
                <a:ext uri="{FF2B5EF4-FFF2-40B4-BE49-F238E27FC236}">
                  <a16:creationId xmlns:a16="http://schemas.microsoft.com/office/drawing/2014/main" id="{A5A12C87-1E4A-4664-B2F4-A1C8B656F9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3" name="Freeform 49">
              <a:extLst>
                <a:ext uri="{FF2B5EF4-FFF2-40B4-BE49-F238E27FC236}">
                  <a16:creationId xmlns:a16="http://schemas.microsoft.com/office/drawing/2014/main" id="{B3AF8230-4630-4505-ADDB-16A9B6B37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4" name="Freeform 50">
              <a:extLst>
                <a:ext uri="{FF2B5EF4-FFF2-40B4-BE49-F238E27FC236}">
                  <a16:creationId xmlns:a16="http://schemas.microsoft.com/office/drawing/2014/main" id="{33F93F6D-724D-42F3-AF1D-3081EAB5D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5" name="Freeform 51">
              <a:extLst>
                <a:ext uri="{FF2B5EF4-FFF2-40B4-BE49-F238E27FC236}">
                  <a16:creationId xmlns:a16="http://schemas.microsoft.com/office/drawing/2014/main" id="{F5DD7A8F-FB67-4E79-80DB-0FAF3A098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6" name="Freeform 52">
              <a:extLst>
                <a:ext uri="{FF2B5EF4-FFF2-40B4-BE49-F238E27FC236}">
                  <a16:creationId xmlns:a16="http://schemas.microsoft.com/office/drawing/2014/main" id="{7B140A84-E89E-4A80-9DF8-7BCA45F90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7" name="Freeform 53">
              <a:extLst>
                <a:ext uri="{FF2B5EF4-FFF2-40B4-BE49-F238E27FC236}">
                  <a16:creationId xmlns:a16="http://schemas.microsoft.com/office/drawing/2014/main" id="{279E1D6A-EFE2-44C6-A5BF-DFADF0DC9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8" name="Freeform 54">
              <a:extLst>
                <a:ext uri="{FF2B5EF4-FFF2-40B4-BE49-F238E27FC236}">
                  <a16:creationId xmlns:a16="http://schemas.microsoft.com/office/drawing/2014/main" id="{C9FA2204-561F-4ABB-988C-03053820F1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9" name="Freeform 55">
              <a:extLst>
                <a:ext uri="{FF2B5EF4-FFF2-40B4-BE49-F238E27FC236}">
                  <a16:creationId xmlns:a16="http://schemas.microsoft.com/office/drawing/2014/main" id="{8BD7D04E-AC0A-424F-BC40-28842DAF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0" name="Freeform 56">
              <a:extLst>
                <a:ext uri="{FF2B5EF4-FFF2-40B4-BE49-F238E27FC236}">
                  <a16:creationId xmlns:a16="http://schemas.microsoft.com/office/drawing/2014/main" id="{32B616A2-FE09-47DD-B58C-12EE58B7C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1" name="Freeform 57">
              <a:extLst>
                <a:ext uri="{FF2B5EF4-FFF2-40B4-BE49-F238E27FC236}">
                  <a16:creationId xmlns:a16="http://schemas.microsoft.com/office/drawing/2014/main" id="{08C5EAF5-6064-484E-BA05-80D09D84E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2" name="Freeform 58">
              <a:extLst>
                <a:ext uri="{FF2B5EF4-FFF2-40B4-BE49-F238E27FC236}">
                  <a16:creationId xmlns:a16="http://schemas.microsoft.com/office/drawing/2014/main" id="{F11D90DF-D275-4725-884C-77E5E01D8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 useBgFill="1">
        <p:nvSpPr>
          <p:cNvPr id="217" name="Rectangle 153">
            <a:extLst>
              <a:ext uri="{FF2B5EF4-FFF2-40B4-BE49-F238E27FC236}">
                <a16:creationId xmlns:a16="http://schemas.microsoft.com/office/drawing/2014/main" id="{B7D4B16D-600A-41A1-8B1B-3727C56C0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8" name="Group 155">
            <a:extLst>
              <a:ext uri="{FF2B5EF4-FFF2-40B4-BE49-F238E27FC236}">
                <a16:creationId xmlns:a16="http://schemas.microsoft.com/office/drawing/2014/main" id="{DE7C35E0-BD19-4AFC-81BF-7A7507E9C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0"/>
            <a:ext cx="2304473" cy="6858001"/>
            <a:chOff x="0" y="0"/>
            <a:chExt cx="2305051" cy="6858001"/>
          </a:xfrm>
          <a:solidFill>
            <a:schemeClr val="tx1">
              <a:alpha val="60000"/>
            </a:schemeClr>
          </a:solidFill>
          <a:effectLst/>
        </p:grpSpPr>
        <p:sp>
          <p:nvSpPr>
            <p:cNvPr id="157" name="Rectangle 5">
              <a:extLst>
                <a:ext uri="{FF2B5EF4-FFF2-40B4-BE49-F238E27FC236}">
                  <a16:creationId xmlns:a16="http://schemas.microsoft.com/office/drawing/2014/main" id="{1E08D20A-3975-4596-85C6-D467995862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8" name="Freeform 6">
              <a:extLst>
                <a:ext uri="{FF2B5EF4-FFF2-40B4-BE49-F238E27FC236}">
                  <a16:creationId xmlns:a16="http://schemas.microsoft.com/office/drawing/2014/main" id="{630A9349-BFE4-4720-A229-98DCD3B69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9" name="Freeform 7">
              <a:extLst>
                <a:ext uri="{FF2B5EF4-FFF2-40B4-BE49-F238E27FC236}">
                  <a16:creationId xmlns:a16="http://schemas.microsoft.com/office/drawing/2014/main" id="{28487744-BBC9-4D40-85B3-0D45003C33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0" name="Rectangle 8">
              <a:extLst>
                <a:ext uri="{FF2B5EF4-FFF2-40B4-BE49-F238E27FC236}">
                  <a16:creationId xmlns:a16="http://schemas.microsoft.com/office/drawing/2014/main" id="{FAD6EF4D-97BD-46B4-9B5B-CD70971DD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1" name="Freeform 9">
              <a:extLst>
                <a:ext uri="{FF2B5EF4-FFF2-40B4-BE49-F238E27FC236}">
                  <a16:creationId xmlns:a16="http://schemas.microsoft.com/office/drawing/2014/main" id="{210DCC42-11D2-4162-B47A-869B3F669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2" name="Freeform 10">
              <a:extLst>
                <a:ext uri="{FF2B5EF4-FFF2-40B4-BE49-F238E27FC236}">
                  <a16:creationId xmlns:a16="http://schemas.microsoft.com/office/drawing/2014/main" id="{DE4880D6-6ECE-4F1B-B474-FE3940D04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3" name="Freeform 11">
              <a:extLst>
                <a:ext uri="{FF2B5EF4-FFF2-40B4-BE49-F238E27FC236}">
                  <a16:creationId xmlns:a16="http://schemas.microsoft.com/office/drawing/2014/main" id="{A1A39307-F675-49D2-9E45-28DA2AB5C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4" name="Freeform 12">
              <a:extLst>
                <a:ext uri="{FF2B5EF4-FFF2-40B4-BE49-F238E27FC236}">
                  <a16:creationId xmlns:a16="http://schemas.microsoft.com/office/drawing/2014/main" id="{AC5E23C5-C5D6-4BC3-9531-C0B2D7D29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5" name="Freeform 13">
              <a:extLst>
                <a:ext uri="{FF2B5EF4-FFF2-40B4-BE49-F238E27FC236}">
                  <a16:creationId xmlns:a16="http://schemas.microsoft.com/office/drawing/2014/main" id="{4D3FC0A7-9672-4B19-8D54-71C3B39F7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6" name="Freeform 14">
              <a:extLst>
                <a:ext uri="{FF2B5EF4-FFF2-40B4-BE49-F238E27FC236}">
                  <a16:creationId xmlns:a16="http://schemas.microsoft.com/office/drawing/2014/main" id="{9911D04C-3FFB-4D1E-8F59-5C02692E3E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7" name="Freeform 15">
              <a:extLst>
                <a:ext uri="{FF2B5EF4-FFF2-40B4-BE49-F238E27FC236}">
                  <a16:creationId xmlns:a16="http://schemas.microsoft.com/office/drawing/2014/main" id="{A0178C8F-EF32-4F3D-B022-60A7DE136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8" name="Freeform 16">
              <a:extLst>
                <a:ext uri="{FF2B5EF4-FFF2-40B4-BE49-F238E27FC236}">
                  <a16:creationId xmlns:a16="http://schemas.microsoft.com/office/drawing/2014/main" id="{EEB2DD25-DE0D-48CE-8218-E4EF12273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9" name="Freeform 17">
              <a:extLst>
                <a:ext uri="{FF2B5EF4-FFF2-40B4-BE49-F238E27FC236}">
                  <a16:creationId xmlns:a16="http://schemas.microsoft.com/office/drawing/2014/main" id="{13C92E55-66CB-48F7-BF28-5D8ED146BB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0" name="Freeform 18">
              <a:extLst>
                <a:ext uri="{FF2B5EF4-FFF2-40B4-BE49-F238E27FC236}">
                  <a16:creationId xmlns:a16="http://schemas.microsoft.com/office/drawing/2014/main" id="{CB0B6C7B-4820-48AB-92AF-896559F00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1" name="Freeform 19">
              <a:extLst>
                <a:ext uri="{FF2B5EF4-FFF2-40B4-BE49-F238E27FC236}">
                  <a16:creationId xmlns:a16="http://schemas.microsoft.com/office/drawing/2014/main" id="{2018EECD-4518-458F-989E-6FCAE5AE0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2" name="Freeform 20">
              <a:extLst>
                <a:ext uri="{FF2B5EF4-FFF2-40B4-BE49-F238E27FC236}">
                  <a16:creationId xmlns:a16="http://schemas.microsoft.com/office/drawing/2014/main" id="{1FB0915F-3C52-468A-87E7-F3EE381DA3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3" name="Freeform 21">
              <a:extLst>
                <a:ext uri="{FF2B5EF4-FFF2-40B4-BE49-F238E27FC236}">
                  <a16:creationId xmlns:a16="http://schemas.microsoft.com/office/drawing/2014/main" id="{7B184771-5A8E-4ED5-9179-24B19F26C3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4" name="Freeform 22">
              <a:extLst>
                <a:ext uri="{FF2B5EF4-FFF2-40B4-BE49-F238E27FC236}">
                  <a16:creationId xmlns:a16="http://schemas.microsoft.com/office/drawing/2014/main" id="{BC5162D1-D64C-4FBA-BE86-11B27A7432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5" name="Freeform 23">
              <a:extLst>
                <a:ext uri="{FF2B5EF4-FFF2-40B4-BE49-F238E27FC236}">
                  <a16:creationId xmlns:a16="http://schemas.microsoft.com/office/drawing/2014/main" id="{9EFF345C-6A58-4123-B2D1-2ED9E3691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6" name="Freeform 24">
              <a:extLst>
                <a:ext uri="{FF2B5EF4-FFF2-40B4-BE49-F238E27FC236}">
                  <a16:creationId xmlns:a16="http://schemas.microsoft.com/office/drawing/2014/main" id="{03CE89F7-AE1C-4370-920E-EE04C4124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7" name="Freeform 25">
              <a:extLst>
                <a:ext uri="{FF2B5EF4-FFF2-40B4-BE49-F238E27FC236}">
                  <a16:creationId xmlns:a16="http://schemas.microsoft.com/office/drawing/2014/main" id="{D6E298F6-F99D-49EF-B614-24D2179C2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8" name="Freeform 26">
              <a:extLst>
                <a:ext uri="{FF2B5EF4-FFF2-40B4-BE49-F238E27FC236}">
                  <a16:creationId xmlns:a16="http://schemas.microsoft.com/office/drawing/2014/main" id="{2424FD35-451D-468C-9EB2-8DA350C12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9" name="Freeform 27">
              <a:extLst>
                <a:ext uri="{FF2B5EF4-FFF2-40B4-BE49-F238E27FC236}">
                  <a16:creationId xmlns:a16="http://schemas.microsoft.com/office/drawing/2014/main" id="{45BC0C6F-B91F-42CC-9046-522FE8223C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0" name="Freeform 28">
              <a:extLst>
                <a:ext uri="{FF2B5EF4-FFF2-40B4-BE49-F238E27FC236}">
                  <a16:creationId xmlns:a16="http://schemas.microsoft.com/office/drawing/2014/main" id="{F88AFBEE-A8B5-4B18-B834-5269F6C13C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1" name="Freeform 29">
              <a:extLst>
                <a:ext uri="{FF2B5EF4-FFF2-40B4-BE49-F238E27FC236}">
                  <a16:creationId xmlns:a16="http://schemas.microsoft.com/office/drawing/2014/main" id="{64B0F493-EC69-4C85-87D4-2876282311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2" name="Freeform 30">
              <a:extLst>
                <a:ext uri="{FF2B5EF4-FFF2-40B4-BE49-F238E27FC236}">
                  <a16:creationId xmlns:a16="http://schemas.microsoft.com/office/drawing/2014/main" id="{09920E7F-979C-40F6-8FB1-791325A4A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3" name="Freeform 31">
              <a:extLst>
                <a:ext uri="{FF2B5EF4-FFF2-40B4-BE49-F238E27FC236}">
                  <a16:creationId xmlns:a16="http://schemas.microsoft.com/office/drawing/2014/main" id="{1387BCC3-D7BF-443E-B18C-87B696E64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4" name="Freeform 32">
              <a:extLst>
                <a:ext uri="{FF2B5EF4-FFF2-40B4-BE49-F238E27FC236}">
                  <a16:creationId xmlns:a16="http://schemas.microsoft.com/office/drawing/2014/main" id="{F1C0670D-9FA2-48D7-AFDB-4438ECC3EE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5" name="Rectangle 33">
              <a:extLst>
                <a:ext uri="{FF2B5EF4-FFF2-40B4-BE49-F238E27FC236}">
                  <a16:creationId xmlns:a16="http://schemas.microsoft.com/office/drawing/2014/main" id="{34088C0C-CAD1-4E66-A162-1D7020365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6" name="Freeform 34">
              <a:extLst>
                <a:ext uri="{FF2B5EF4-FFF2-40B4-BE49-F238E27FC236}">
                  <a16:creationId xmlns:a16="http://schemas.microsoft.com/office/drawing/2014/main" id="{B8C224A6-72B4-4763-B708-65A321D0D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7" name="Freeform 35">
              <a:extLst>
                <a:ext uri="{FF2B5EF4-FFF2-40B4-BE49-F238E27FC236}">
                  <a16:creationId xmlns:a16="http://schemas.microsoft.com/office/drawing/2014/main" id="{2EE3A964-523C-470B-8B10-09053452C5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8" name="Freeform 36">
              <a:extLst>
                <a:ext uri="{FF2B5EF4-FFF2-40B4-BE49-F238E27FC236}">
                  <a16:creationId xmlns:a16="http://schemas.microsoft.com/office/drawing/2014/main" id="{1B87487E-C0EA-4E2A-8FC0-3D4C4F0177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9" name="Freeform 37">
              <a:extLst>
                <a:ext uri="{FF2B5EF4-FFF2-40B4-BE49-F238E27FC236}">
                  <a16:creationId xmlns:a16="http://schemas.microsoft.com/office/drawing/2014/main" id="{D8B57E7E-D885-4A0B-BBA0-E3BC3A68C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0" name="Freeform 38">
              <a:extLst>
                <a:ext uri="{FF2B5EF4-FFF2-40B4-BE49-F238E27FC236}">
                  <a16:creationId xmlns:a16="http://schemas.microsoft.com/office/drawing/2014/main" id="{6FB84573-B84B-4571-A6E5-91CD308E7D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1" name="Freeform 39">
              <a:extLst>
                <a:ext uri="{FF2B5EF4-FFF2-40B4-BE49-F238E27FC236}">
                  <a16:creationId xmlns:a16="http://schemas.microsoft.com/office/drawing/2014/main" id="{7EE5EE00-E139-4AB9-ACFC-5E39CFA95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2" name="Freeform 40">
              <a:extLst>
                <a:ext uri="{FF2B5EF4-FFF2-40B4-BE49-F238E27FC236}">
                  <a16:creationId xmlns:a16="http://schemas.microsoft.com/office/drawing/2014/main" id="{5A38A6AA-6753-4EFE-94BB-96DF739758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3" name="Freeform 41">
              <a:extLst>
                <a:ext uri="{FF2B5EF4-FFF2-40B4-BE49-F238E27FC236}">
                  <a16:creationId xmlns:a16="http://schemas.microsoft.com/office/drawing/2014/main" id="{506AB599-570B-4547-97F4-F2C672301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4" name="Freeform 42">
              <a:extLst>
                <a:ext uri="{FF2B5EF4-FFF2-40B4-BE49-F238E27FC236}">
                  <a16:creationId xmlns:a16="http://schemas.microsoft.com/office/drawing/2014/main" id="{9AFDEA1E-DBAB-4507-8D36-786F19A85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5" name="Freeform 43">
              <a:extLst>
                <a:ext uri="{FF2B5EF4-FFF2-40B4-BE49-F238E27FC236}">
                  <a16:creationId xmlns:a16="http://schemas.microsoft.com/office/drawing/2014/main" id="{C824D6F7-0BDF-4C8C-869D-BDDEB07641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6" name="Freeform 44">
              <a:extLst>
                <a:ext uri="{FF2B5EF4-FFF2-40B4-BE49-F238E27FC236}">
                  <a16:creationId xmlns:a16="http://schemas.microsoft.com/office/drawing/2014/main" id="{6953C491-AE0F-4D2B-9474-18D5E8B5D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7" name="Rectangle 45">
              <a:extLst>
                <a:ext uri="{FF2B5EF4-FFF2-40B4-BE49-F238E27FC236}">
                  <a16:creationId xmlns:a16="http://schemas.microsoft.com/office/drawing/2014/main" id="{5B956350-9BDD-4090-B2B6-12C13D1CE2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98" name="Freeform 46">
              <a:extLst>
                <a:ext uri="{FF2B5EF4-FFF2-40B4-BE49-F238E27FC236}">
                  <a16:creationId xmlns:a16="http://schemas.microsoft.com/office/drawing/2014/main" id="{ECE31E80-E354-44C3-81E0-4E3E41DDF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9" name="Freeform 47">
              <a:extLst>
                <a:ext uri="{FF2B5EF4-FFF2-40B4-BE49-F238E27FC236}">
                  <a16:creationId xmlns:a16="http://schemas.microsoft.com/office/drawing/2014/main" id="{9DFA35DB-5360-405A-A7EB-064E51FBC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0" name="Freeform 48">
              <a:extLst>
                <a:ext uri="{FF2B5EF4-FFF2-40B4-BE49-F238E27FC236}">
                  <a16:creationId xmlns:a16="http://schemas.microsoft.com/office/drawing/2014/main" id="{2DA499BD-4313-4AD1-BE87-4BEF50FEC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1" name="Freeform 49">
              <a:extLst>
                <a:ext uri="{FF2B5EF4-FFF2-40B4-BE49-F238E27FC236}">
                  <a16:creationId xmlns:a16="http://schemas.microsoft.com/office/drawing/2014/main" id="{680E4C6D-12D1-417A-A709-EC416D98F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2" name="Freeform 50">
              <a:extLst>
                <a:ext uri="{FF2B5EF4-FFF2-40B4-BE49-F238E27FC236}">
                  <a16:creationId xmlns:a16="http://schemas.microsoft.com/office/drawing/2014/main" id="{C93537B4-09B6-4CC6-92DE-3D3BDAC7A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3" name="Freeform 51">
              <a:extLst>
                <a:ext uri="{FF2B5EF4-FFF2-40B4-BE49-F238E27FC236}">
                  <a16:creationId xmlns:a16="http://schemas.microsoft.com/office/drawing/2014/main" id="{5D100FC5-9EA8-4DA7-AFA4-BC60831FD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4" name="Freeform 52">
              <a:extLst>
                <a:ext uri="{FF2B5EF4-FFF2-40B4-BE49-F238E27FC236}">
                  <a16:creationId xmlns:a16="http://schemas.microsoft.com/office/drawing/2014/main" id="{3F10D757-6A3B-4314-9755-419B3738E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5" name="Freeform 53">
              <a:extLst>
                <a:ext uri="{FF2B5EF4-FFF2-40B4-BE49-F238E27FC236}">
                  <a16:creationId xmlns:a16="http://schemas.microsoft.com/office/drawing/2014/main" id="{28A4D881-D08B-4AAF-866D-7C31601126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6" name="Freeform 54">
              <a:extLst>
                <a:ext uri="{FF2B5EF4-FFF2-40B4-BE49-F238E27FC236}">
                  <a16:creationId xmlns:a16="http://schemas.microsoft.com/office/drawing/2014/main" id="{A666F3F8-571E-483F-9B9F-31EDB91A9C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7" name="Freeform 55">
              <a:extLst>
                <a:ext uri="{FF2B5EF4-FFF2-40B4-BE49-F238E27FC236}">
                  <a16:creationId xmlns:a16="http://schemas.microsoft.com/office/drawing/2014/main" id="{18305C0F-0A00-450D-92A1-313C724398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8" name="Freeform 56">
              <a:extLst>
                <a:ext uri="{FF2B5EF4-FFF2-40B4-BE49-F238E27FC236}">
                  <a16:creationId xmlns:a16="http://schemas.microsoft.com/office/drawing/2014/main" id="{9A5635D8-CCB7-4D16-BB87-B1BC1AC97D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9" name="Freeform 57">
              <a:extLst>
                <a:ext uri="{FF2B5EF4-FFF2-40B4-BE49-F238E27FC236}">
                  <a16:creationId xmlns:a16="http://schemas.microsoft.com/office/drawing/2014/main" id="{7C10A784-B5EE-4486-96E7-3CC72B93A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0" name="Freeform 58">
              <a:extLst>
                <a:ext uri="{FF2B5EF4-FFF2-40B4-BE49-F238E27FC236}">
                  <a16:creationId xmlns:a16="http://schemas.microsoft.com/office/drawing/2014/main" id="{AE5FA7CA-916C-4A34-A727-E0289D891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219" name="Picture 2">
            <a:extLst>
              <a:ext uri="{FF2B5EF4-FFF2-40B4-BE49-F238E27FC236}">
                <a16:creationId xmlns:a16="http://schemas.microsoft.com/office/drawing/2014/main" id="{51039561-92F9-40EE-900B-6AA0F5804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9525"/>
            <a:ext cx="12188827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FF156B7-8A7F-0749-878B-CD427FC5B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580" y="1122363"/>
            <a:ext cx="4526750" cy="4287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/>
            <a:r>
              <a:rPr lang="en-US" sz="4600" dirty="0" err="1"/>
              <a:t>Je</a:t>
            </a:r>
            <a:r>
              <a:rPr lang="en-US" sz="4600" dirty="0"/>
              <a:t> </a:t>
            </a:r>
            <a:r>
              <a:rPr lang="en-US" sz="4600" dirty="0" err="1"/>
              <a:t>vous</a:t>
            </a:r>
            <a:r>
              <a:rPr lang="en-US" sz="4600" dirty="0"/>
              <a:t> </a:t>
            </a:r>
            <a:r>
              <a:rPr lang="en-US" sz="4600" dirty="0" err="1"/>
              <a:t>remercie</a:t>
            </a:r>
            <a:r>
              <a:rPr lang="en-US" sz="4600" dirty="0"/>
              <a:t> pour </a:t>
            </a:r>
            <a:r>
              <a:rPr lang="en-US" sz="4600" dirty="0" err="1"/>
              <a:t>votre</a:t>
            </a:r>
            <a:r>
              <a:rPr lang="en-US" sz="4600" dirty="0"/>
              <a:t> attention </a:t>
            </a:r>
            <a:br>
              <a:rPr lang="en-US" sz="4600" dirty="0"/>
            </a:br>
            <a:r>
              <a:rPr lang="en-US" sz="4600" dirty="0"/>
              <a:t> </a:t>
            </a:r>
          </a:p>
        </p:txBody>
      </p: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D902DA06-324A-48CE-8C20-94535480A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09458" y="1454684"/>
            <a:ext cx="0" cy="3649129"/>
          </a:xfrm>
          <a:prstGeom prst="line">
            <a:avLst/>
          </a:prstGeom>
          <a:ln w="2540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775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" name="Rectangle 103">
            <a:extLst>
              <a:ext uri="{FF2B5EF4-FFF2-40B4-BE49-F238E27FC236}">
                <a16:creationId xmlns:a16="http://schemas.microsoft.com/office/drawing/2014/main" id="{E9B448F0-DA06-4165-AB5F-4330A20E0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6" name="Picture 2">
            <a:extLst>
              <a:ext uri="{FF2B5EF4-FFF2-40B4-BE49-F238E27FC236}">
                <a16:creationId xmlns:a16="http://schemas.microsoft.com/office/drawing/2014/main" id="{92D83638-A467-411A-9C31-FE9A111CD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7" cy="6858001"/>
          </a:xfrm>
          <a:prstGeom prst="rect">
            <a:avLst/>
          </a:prstGeom>
          <a:noFill/>
          <a:extLst>
            <a:ext uri="{909E8E84-426E-40dd-AFC4-6F175D3DCCD1}">
              <a14:hiddenFill xmlns:a16="http://schemas.microsoft.com/office/drawing/2014/main" xmlns:p14="http://schemas.microsoft.com/office/powerpoint/2010/main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08" name="Group 107">
            <a:extLst>
              <a:ext uri="{FF2B5EF4-FFF2-40B4-BE49-F238E27FC236}">
                <a16:creationId xmlns:a16="http://schemas.microsoft.com/office/drawing/2014/main" id="{2576BCDF-119F-4EB5-83D7-ED823C93E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0"/>
            <a:ext cx="1220483" cy="6858001"/>
            <a:chOff x="-14288" y="0"/>
            <a:chExt cx="1220788" cy="6858001"/>
          </a:xfrm>
          <a:solidFill>
            <a:schemeClr val="tx2">
              <a:alpha val="45000"/>
            </a:schemeClr>
          </a:solidFill>
        </p:grpSpPr>
        <p:sp>
          <p:nvSpPr>
            <p:cNvPr id="109" name="Rectangle 5">
              <a:extLst>
                <a:ext uri="{FF2B5EF4-FFF2-40B4-BE49-F238E27FC236}">
                  <a16:creationId xmlns:a16="http://schemas.microsoft.com/office/drawing/2014/main" id="{43D63E8F-FD8A-4CE3-B7C9-3E9E2B66B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0" name="Freeform 6">
              <a:extLst>
                <a:ext uri="{FF2B5EF4-FFF2-40B4-BE49-F238E27FC236}">
                  <a16:creationId xmlns:a16="http://schemas.microsoft.com/office/drawing/2014/main" id="{D107D890-1831-46D8-90FB-F2FC0B288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7">
              <a:extLst>
                <a:ext uri="{FF2B5EF4-FFF2-40B4-BE49-F238E27FC236}">
                  <a16:creationId xmlns:a16="http://schemas.microsoft.com/office/drawing/2014/main" id="{02440904-A4EC-4F72-8E22-AAF4D9DB5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8">
              <a:extLst>
                <a:ext uri="{FF2B5EF4-FFF2-40B4-BE49-F238E27FC236}">
                  <a16:creationId xmlns:a16="http://schemas.microsoft.com/office/drawing/2014/main" id="{625E9C1F-1569-416B-A85C-FA1434872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9">
              <a:extLst>
                <a:ext uri="{FF2B5EF4-FFF2-40B4-BE49-F238E27FC236}">
                  <a16:creationId xmlns:a16="http://schemas.microsoft.com/office/drawing/2014/main" id="{3A186C77-43BF-4B1B-8170-48944F30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10">
              <a:extLst>
                <a:ext uri="{FF2B5EF4-FFF2-40B4-BE49-F238E27FC236}">
                  <a16:creationId xmlns:a16="http://schemas.microsoft.com/office/drawing/2014/main" id="{FA8D72C1-8526-44B4-9333-5E0057ECC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11">
              <a:extLst>
                <a:ext uri="{FF2B5EF4-FFF2-40B4-BE49-F238E27FC236}">
                  <a16:creationId xmlns:a16="http://schemas.microsoft.com/office/drawing/2014/main" id="{790E4BA0-9C47-48B6-AA4A-8FC22DA95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12">
              <a:extLst>
                <a:ext uri="{FF2B5EF4-FFF2-40B4-BE49-F238E27FC236}">
                  <a16:creationId xmlns:a16="http://schemas.microsoft.com/office/drawing/2014/main" id="{FD051475-431F-4B9D-94C6-7B49A69582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13">
              <a:extLst>
                <a:ext uri="{FF2B5EF4-FFF2-40B4-BE49-F238E27FC236}">
                  <a16:creationId xmlns:a16="http://schemas.microsoft.com/office/drawing/2014/main" id="{82255D2F-85A1-4A19-8BC4-EB2715F36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14">
              <a:extLst>
                <a:ext uri="{FF2B5EF4-FFF2-40B4-BE49-F238E27FC236}">
                  <a16:creationId xmlns:a16="http://schemas.microsoft.com/office/drawing/2014/main" id="{EBC3A004-9794-4EFA-83F0-989248797C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15">
              <a:extLst>
                <a:ext uri="{FF2B5EF4-FFF2-40B4-BE49-F238E27FC236}">
                  <a16:creationId xmlns:a16="http://schemas.microsoft.com/office/drawing/2014/main" id="{6EFD9FC3-E11A-44E3-BCAC-A07F3C601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Line 16">
              <a:extLst>
                <a:ext uri="{FF2B5EF4-FFF2-40B4-BE49-F238E27FC236}">
                  <a16:creationId xmlns:a16="http://schemas.microsoft.com/office/drawing/2014/main" id="{AB6AB6F7-6592-4028-B349-1C0E53A29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21" name="Freeform 17">
              <a:extLst>
                <a:ext uri="{FF2B5EF4-FFF2-40B4-BE49-F238E27FC236}">
                  <a16:creationId xmlns:a16="http://schemas.microsoft.com/office/drawing/2014/main" id="{6C2415E6-F914-4C11-B48B-4910AA6CA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18">
              <a:extLst>
                <a:ext uri="{FF2B5EF4-FFF2-40B4-BE49-F238E27FC236}">
                  <a16:creationId xmlns:a16="http://schemas.microsoft.com/office/drawing/2014/main" id="{2412013C-072A-489E-851A-CFEF91A9A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3" name="Freeform 19">
              <a:extLst>
                <a:ext uri="{FF2B5EF4-FFF2-40B4-BE49-F238E27FC236}">
                  <a16:creationId xmlns:a16="http://schemas.microsoft.com/office/drawing/2014/main" id="{DE93DF9F-296F-4DE4-8813-D8C04DE4C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4" name="Freeform 20">
              <a:extLst>
                <a:ext uri="{FF2B5EF4-FFF2-40B4-BE49-F238E27FC236}">
                  <a16:creationId xmlns:a16="http://schemas.microsoft.com/office/drawing/2014/main" id="{F440D966-5030-460C-9916-BF9B91542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5" name="Rectangle 21">
              <a:extLst>
                <a:ext uri="{FF2B5EF4-FFF2-40B4-BE49-F238E27FC236}">
                  <a16:creationId xmlns:a16="http://schemas.microsoft.com/office/drawing/2014/main" id="{1EFE245D-BA05-4F4D-A6E8-40739F48E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6" name="Freeform 22">
              <a:extLst>
                <a:ext uri="{FF2B5EF4-FFF2-40B4-BE49-F238E27FC236}">
                  <a16:creationId xmlns:a16="http://schemas.microsoft.com/office/drawing/2014/main" id="{ED67811C-F735-441C-98A6-2517EC099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7" name="Freeform 23">
              <a:extLst>
                <a:ext uri="{FF2B5EF4-FFF2-40B4-BE49-F238E27FC236}">
                  <a16:creationId xmlns:a16="http://schemas.microsoft.com/office/drawing/2014/main" id="{3070FC44-32F9-470F-A131-868F3F1DB7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8" name="Freeform 24">
              <a:extLst>
                <a:ext uri="{FF2B5EF4-FFF2-40B4-BE49-F238E27FC236}">
                  <a16:creationId xmlns:a16="http://schemas.microsoft.com/office/drawing/2014/main" id="{95FB52C7-C779-4E3F-978C-4595FEF86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9" name="Freeform 25">
              <a:extLst>
                <a:ext uri="{FF2B5EF4-FFF2-40B4-BE49-F238E27FC236}">
                  <a16:creationId xmlns:a16="http://schemas.microsoft.com/office/drawing/2014/main" id="{D4EB1759-62AC-4B24-9DC6-E4F8737E8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0" name="Freeform 26">
              <a:extLst>
                <a:ext uri="{FF2B5EF4-FFF2-40B4-BE49-F238E27FC236}">
                  <a16:creationId xmlns:a16="http://schemas.microsoft.com/office/drawing/2014/main" id="{7BF6FB39-864B-4F58-86E8-790E16FB3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1" name="Freeform 27">
              <a:extLst>
                <a:ext uri="{FF2B5EF4-FFF2-40B4-BE49-F238E27FC236}">
                  <a16:creationId xmlns:a16="http://schemas.microsoft.com/office/drawing/2014/main" id="{5FE4FA46-B51C-43DA-87FC-2644ED117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2" name="Freeform 28">
              <a:extLst>
                <a:ext uri="{FF2B5EF4-FFF2-40B4-BE49-F238E27FC236}">
                  <a16:creationId xmlns:a16="http://schemas.microsoft.com/office/drawing/2014/main" id="{25DD1322-2D3A-4E7B-B23B-B4F96E02C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3" name="Freeform 29">
              <a:extLst>
                <a:ext uri="{FF2B5EF4-FFF2-40B4-BE49-F238E27FC236}">
                  <a16:creationId xmlns:a16="http://schemas.microsoft.com/office/drawing/2014/main" id="{6E4FFBEB-52BB-494D-AD99-A0F072AB6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4" name="Freeform 30">
              <a:extLst>
                <a:ext uri="{FF2B5EF4-FFF2-40B4-BE49-F238E27FC236}">
                  <a16:creationId xmlns:a16="http://schemas.microsoft.com/office/drawing/2014/main" id="{7DE92406-3F65-4333-BAAA-A9A7B5AEE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5" name="Freeform 31">
              <a:extLst>
                <a:ext uri="{FF2B5EF4-FFF2-40B4-BE49-F238E27FC236}">
                  <a16:creationId xmlns:a16="http://schemas.microsoft.com/office/drawing/2014/main" id="{B8B0FFC4-D1BB-4BB9-A224-BB78BFD3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141113" y="748240"/>
            <a:ext cx="9903421" cy="1117073"/>
          </a:xfrm>
        </p:spPr>
        <p:txBody>
          <a:bodyPr rtlCol="0">
            <a:normAutofit/>
          </a:bodyPr>
          <a:lstStyle/>
          <a:p>
            <a:pPr algn="ctr" rtl="0"/>
            <a:r>
              <a:rPr lang="fr-FR" sz="4000"/>
              <a:t>Définition de la donnée</a:t>
            </a:r>
          </a:p>
        </p:txBody>
      </p:sp>
      <p:sp>
        <p:nvSpPr>
          <p:cNvPr id="99" name="Espace réservé du contenu 13"/>
          <p:cNvSpPr>
            <a:spLocks noGrp="1"/>
          </p:cNvSpPr>
          <p:nvPr>
            <p:ph idx="1"/>
          </p:nvPr>
        </p:nvSpPr>
        <p:spPr>
          <a:xfrm>
            <a:off x="1206185" y="2249487"/>
            <a:ext cx="9838349" cy="4346576"/>
          </a:xfrm>
        </p:spPr>
        <p:txBody>
          <a:bodyPr rtlCol="0" anchor="t">
            <a:normAutofit lnSpcReduction="10000"/>
          </a:bodyPr>
          <a:lstStyle/>
          <a:p>
            <a:pPr rtl="0">
              <a:lnSpc>
                <a:spcPct val="110000"/>
              </a:lnSpc>
            </a:pPr>
            <a:r>
              <a:rPr lang="fr-FR" sz="2000" dirty="0"/>
              <a:t>Arrêté sur l’enrichissement du vocabulaire de l’informatique du 22 décembre 1981 :  </a:t>
            </a:r>
          </a:p>
          <a:p>
            <a:pPr marL="0" indent="0" rtl="0">
              <a:lnSpc>
                <a:spcPct val="110000"/>
              </a:lnSpc>
              <a:buNone/>
            </a:pPr>
            <a:r>
              <a:rPr lang="fr-FR" sz="2000" dirty="0"/>
              <a:t>La </a:t>
            </a:r>
            <a:r>
              <a:rPr lang="fr-FR" sz="2000" b="1" dirty="0"/>
              <a:t>donnée</a:t>
            </a:r>
            <a:r>
              <a:rPr lang="fr-FR" sz="2000" dirty="0"/>
              <a:t> est « la représentation d’une information sous une forme conventionnelle destinée à faciliter son traitement » </a:t>
            </a:r>
          </a:p>
          <a:p>
            <a:pPr>
              <a:lnSpc>
                <a:spcPct val="110000"/>
              </a:lnSpc>
            </a:pPr>
            <a:r>
              <a:rPr lang="fr-FR" sz="2000" dirty="0"/>
              <a:t>Les données sont </a:t>
            </a:r>
            <a:r>
              <a:rPr lang="fr-FR" sz="2000" b="1" dirty="0"/>
              <a:t>circulantes, fluides et coconstruites</a:t>
            </a:r>
          </a:p>
          <a:p>
            <a:pPr rtl="0">
              <a:lnSpc>
                <a:spcPct val="110000"/>
              </a:lnSpc>
            </a:pPr>
            <a:r>
              <a:rPr lang="fr-FR" sz="2000" dirty="0"/>
              <a:t>Distinction de la </a:t>
            </a:r>
            <a:r>
              <a:rPr lang="fr-FR" sz="2000" b="1" dirty="0"/>
              <a:t>notion d’information </a:t>
            </a:r>
            <a:r>
              <a:rPr lang="fr-FR" sz="2000" dirty="0"/>
              <a:t>(le droit à l’épreuve du numérique, P. </a:t>
            </a:r>
            <a:r>
              <a:rPr lang="fr-FR" sz="2000" dirty="0" err="1"/>
              <a:t>Catala</a:t>
            </a:r>
            <a:r>
              <a:rPr lang="fr-FR" sz="2000" dirty="0"/>
              <a:t>) : </a:t>
            </a:r>
          </a:p>
          <a:p>
            <a:pPr marL="0" indent="0" rtl="0">
              <a:lnSpc>
                <a:spcPct val="110000"/>
              </a:lnSpc>
              <a:buNone/>
            </a:pPr>
            <a:r>
              <a:rPr lang="fr-FR" sz="2000" b="1" dirty="0"/>
              <a:t>L’information</a:t>
            </a:r>
            <a:r>
              <a:rPr lang="fr-FR" sz="2000" dirty="0"/>
              <a:t> est « </a:t>
            </a:r>
            <a:r>
              <a:rPr lang="fr-FR" sz="2000" i="1" dirty="0"/>
              <a:t>expression, formulation, destinée à rendre un message communicable (et) est ensuite communiquée ou peut l’être</a:t>
            </a:r>
            <a:r>
              <a:rPr lang="fr-FR" sz="2000" dirty="0"/>
              <a:t> »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r-FR" sz="2000" dirty="0"/>
              <a:t>André R. Bertrand : « </a:t>
            </a:r>
            <a:r>
              <a:rPr lang="fr-FR" sz="2000" i="1" dirty="0"/>
              <a:t>La dualité données/informations est fondamentale. Nous vivons dans un monde de données mais les médias nous abreuvent, à longueur de journée, d’informations. Mais, c’est l’interprétation de ces données pour une utilisation particulière qui les transforme en informations</a:t>
            </a:r>
            <a:r>
              <a:rPr lang="fr-FR" sz="2000" dirty="0"/>
              <a:t> ». </a:t>
            </a: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8DB4BB99-C854-45F9-BED1-63D15E3A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1969" y="0"/>
            <a:ext cx="674513" cy="6848476"/>
            <a:chOff x="11364912" y="0"/>
            <a:chExt cx="674688" cy="6848476"/>
          </a:xfrm>
          <a:solidFill>
            <a:schemeClr val="tx2">
              <a:alpha val="45000"/>
            </a:schemeClr>
          </a:solidFill>
        </p:grpSpPr>
        <p:sp>
          <p:nvSpPr>
            <p:cNvPr id="138" name="Freeform 32">
              <a:extLst>
                <a:ext uri="{FF2B5EF4-FFF2-40B4-BE49-F238E27FC236}">
                  <a16:creationId xmlns:a16="http://schemas.microsoft.com/office/drawing/2014/main" id="{5D1CCC4C-284C-4BF6-97D9-D97467463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9" name="Freeform 33">
              <a:extLst>
                <a:ext uri="{FF2B5EF4-FFF2-40B4-BE49-F238E27FC236}">
                  <a16:creationId xmlns:a16="http://schemas.microsoft.com/office/drawing/2014/main" id="{35D82D1B-EB09-4028-9107-D60B547C7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0" name="Freeform 34">
              <a:extLst>
                <a:ext uri="{FF2B5EF4-FFF2-40B4-BE49-F238E27FC236}">
                  <a16:creationId xmlns:a16="http://schemas.microsoft.com/office/drawing/2014/main" id="{1389EE93-8059-437E-8507-7557AD68F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1" name="Freeform 35">
              <a:extLst>
                <a:ext uri="{FF2B5EF4-FFF2-40B4-BE49-F238E27FC236}">
                  <a16:creationId xmlns:a16="http://schemas.microsoft.com/office/drawing/2014/main" id="{377C05DC-75FF-4426-A34F-DBF0C7E7BE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2" name="Freeform 36">
              <a:extLst>
                <a:ext uri="{FF2B5EF4-FFF2-40B4-BE49-F238E27FC236}">
                  <a16:creationId xmlns:a16="http://schemas.microsoft.com/office/drawing/2014/main" id="{03D385C8-866D-437D-91B1-2E3ECDD88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3" name="Freeform 37">
              <a:extLst>
                <a:ext uri="{FF2B5EF4-FFF2-40B4-BE49-F238E27FC236}">
                  <a16:creationId xmlns:a16="http://schemas.microsoft.com/office/drawing/2014/main" id="{3F649CBB-748F-4C79-A14F-C531C40B0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4" name="Freeform 38">
              <a:extLst>
                <a:ext uri="{FF2B5EF4-FFF2-40B4-BE49-F238E27FC236}">
                  <a16:creationId xmlns:a16="http://schemas.microsoft.com/office/drawing/2014/main" id="{7F4622C0-84AF-41F1-9128-FE73CADD3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5" name="Freeform 39">
              <a:extLst>
                <a:ext uri="{FF2B5EF4-FFF2-40B4-BE49-F238E27FC236}">
                  <a16:creationId xmlns:a16="http://schemas.microsoft.com/office/drawing/2014/main" id="{CC6F29C1-A471-4CDE-8C21-E4B15C5EF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6" name="Freeform 40">
              <a:extLst>
                <a:ext uri="{FF2B5EF4-FFF2-40B4-BE49-F238E27FC236}">
                  <a16:creationId xmlns:a16="http://schemas.microsoft.com/office/drawing/2014/main" id="{67F5B7DA-86C7-4AE0-96B6-D7F5AA51E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7" name="Rectangle 41">
              <a:extLst>
                <a:ext uri="{FF2B5EF4-FFF2-40B4-BE49-F238E27FC236}">
                  <a16:creationId xmlns:a16="http://schemas.microsoft.com/office/drawing/2014/main" id="{0FA481E3-0439-484A-AC9B-19D58B98E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2139132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483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23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35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0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51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" y="-2"/>
            <a:ext cx="4060468" cy="68580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4564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" y="-9998"/>
            <a:ext cx="1220483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56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7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68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3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84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" y="-13238"/>
            <a:ext cx="406166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re 12"/>
          <p:cNvSpPr>
            <a:spLocks noGrp="1"/>
          </p:cNvSpPr>
          <p:nvPr>
            <p:ph type="title"/>
          </p:nvPr>
        </p:nvSpPr>
        <p:spPr>
          <a:xfrm>
            <a:off x="853107" y="1134681"/>
            <a:ext cx="2742596" cy="4255025"/>
          </a:xfrm>
        </p:spPr>
        <p:txBody>
          <a:bodyPr rtlCol="0">
            <a:normAutofit/>
          </a:bodyPr>
          <a:lstStyle/>
          <a:p>
            <a:pPr rtl="0"/>
            <a:r>
              <a:rPr lang="fr-FR">
                <a:solidFill>
                  <a:srgbClr val="FFFFFF"/>
                </a:solidFill>
              </a:rPr>
              <a:t>Enjeux Du big data agricole</a:t>
            </a:r>
          </a:p>
        </p:txBody>
      </p:sp>
      <p:graphicFrame>
        <p:nvGraphicFramePr>
          <p:cNvPr id="15" name="Espace réservé du contenu 1">
            <a:extLst>
              <a:ext uri="{FF2B5EF4-FFF2-40B4-BE49-F238E27FC236}">
                <a16:creationId xmlns:a16="http://schemas.microsoft.com/office/drawing/2014/main" id="{D5AEFBF8-3EC5-4134-8F4D-04BC2B8AE6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330790"/>
              </p:ext>
            </p:extLst>
          </p:nvPr>
        </p:nvGraphicFramePr>
        <p:xfrm>
          <a:off x="4660974" y="1134682"/>
          <a:ext cx="6691005" cy="4799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0620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">
            <a:extLst>
              <a:ext uri="{FF2B5EF4-FFF2-40B4-BE49-F238E27FC236}">
                <a16:creationId xmlns:a16="http://schemas.microsoft.com/office/drawing/2014/main" id="{174E31E4-530B-4247-962C-F46F5F66D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0" y="0"/>
            <a:ext cx="1218882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96FA2727-C33B-44D1-885B-76DC0424E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050749" cy="6858001"/>
            <a:chOff x="-14288" y="0"/>
            <a:chExt cx="12053888" cy="6858001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4A64FD4C-29BA-46E7-AE31-AB38BB694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71" name="Rectangle 5">
                <a:extLst>
                  <a:ext uri="{FF2B5EF4-FFF2-40B4-BE49-F238E27FC236}">
                    <a16:creationId xmlns:a16="http://schemas.microsoft.com/office/drawing/2014/main" id="{A28E5FB6-5905-4F5D-A6CE-E6222C405E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72" name="Freeform 6">
                <a:extLst>
                  <a:ext uri="{FF2B5EF4-FFF2-40B4-BE49-F238E27FC236}">
                    <a16:creationId xmlns:a16="http://schemas.microsoft.com/office/drawing/2014/main" id="{F838FE17-378C-4BCE-80C0-FDD1CB074E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3" name="Freeform 7">
                <a:extLst>
                  <a:ext uri="{FF2B5EF4-FFF2-40B4-BE49-F238E27FC236}">
                    <a16:creationId xmlns:a16="http://schemas.microsoft.com/office/drawing/2014/main" id="{12A1474E-6A37-4F4D-A638-DD0EC0A5B5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4" name="Freeform 8">
                <a:extLst>
                  <a:ext uri="{FF2B5EF4-FFF2-40B4-BE49-F238E27FC236}">
                    <a16:creationId xmlns:a16="http://schemas.microsoft.com/office/drawing/2014/main" id="{49EA8CC2-4D0F-4C86-9CA9-FC3792FED1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5" name="Freeform 9">
                <a:extLst>
                  <a:ext uri="{FF2B5EF4-FFF2-40B4-BE49-F238E27FC236}">
                    <a16:creationId xmlns:a16="http://schemas.microsoft.com/office/drawing/2014/main" id="{69548BD5-92E6-42BD-9719-16AA005C56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6" name="Freeform 10">
                <a:extLst>
                  <a:ext uri="{FF2B5EF4-FFF2-40B4-BE49-F238E27FC236}">
                    <a16:creationId xmlns:a16="http://schemas.microsoft.com/office/drawing/2014/main" id="{93005965-F240-4349-A563-515973BF01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7" name="Freeform 11">
                <a:extLst>
                  <a:ext uri="{FF2B5EF4-FFF2-40B4-BE49-F238E27FC236}">
                    <a16:creationId xmlns:a16="http://schemas.microsoft.com/office/drawing/2014/main" id="{277A546F-05BB-4274-A6A6-9DACC27ABC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8" name="Freeform 12">
                <a:extLst>
                  <a:ext uri="{FF2B5EF4-FFF2-40B4-BE49-F238E27FC236}">
                    <a16:creationId xmlns:a16="http://schemas.microsoft.com/office/drawing/2014/main" id="{7BE7FF91-E18E-41AA-A952-07CB0C02C8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9" name="Freeform 13">
                <a:extLst>
                  <a:ext uri="{FF2B5EF4-FFF2-40B4-BE49-F238E27FC236}">
                    <a16:creationId xmlns:a16="http://schemas.microsoft.com/office/drawing/2014/main" id="{3F6A31AA-E4FB-4DD0-9AB1-BDD994CFA5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0" name="Freeform 14">
                <a:extLst>
                  <a:ext uri="{FF2B5EF4-FFF2-40B4-BE49-F238E27FC236}">
                    <a16:creationId xmlns:a16="http://schemas.microsoft.com/office/drawing/2014/main" id="{F99B8398-08D8-4C1E-8D7F-BAFB4D3937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1" name="Freeform 15">
                <a:extLst>
                  <a:ext uri="{FF2B5EF4-FFF2-40B4-BE49-F238E27FC236}">
                    <a16:creationId xmlns:a16="http://schemas.microsoft.com/office/drawing/2014/main" id="{CD3984BB-CCC2-49D9-A80B-9507BE5A91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2" name="Line 16">
                <a:extLst>
                  <a:ext uri="{FF2B5EF4-FFF2-40B4-BE49-F238E27FC236}">
                    <a16:creationId xmlns:a16="http://schemas.microsoft.com/office/drawing/2014/main" id="{78FF7C07-82F5-4A64-9D71-29CBE1B790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83" name="Freeform 17">
                <a:extLst>
                  <a:ext uri="{FF2B5EF4-FFF2-40B4-BE49-F238E27FC236}">
                    <a16:creationId xmlns:a16="http://schemas.microsoft.com/office/drawing/2014/main" id="{7F1773CA-6AE7-4723-B072-CEC5F3829B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4" name="Freeform 18">
                <a:extLst>
                  <a:ext uri="{FF2B5EF4-FFF2-40B4-BE49-F238E27FC236}">
                    <a16:creationId xmlns:a16="http://schemas.microsoft.com/office/drawing/2014/main" id="{D5EC23E0-B877-4A62-B084-5407401FB6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5" name="Freeform 19">
                <a:extLst>
                  <a:ext uri="{FF2B5EF4-FFF2-40B4-BE49-F238E27FC236}">
                    <a16:creationId xmlns:a16="http://schemas.microsoft.com/office/drawing/2014/main" id="{633C4B0E-E7C6-4A1A-9D3A-80C8E3C59D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6" name="Freeform 20">
                <a:extLst>
                  <a:ext uri="{FF2B5EF4-FFF2-40B4-BE49-F238E27FC236}">
                    <a16:creationId xmlns:a16="http://schemas.microsoft.com/office/drawing/2014/main" id="{AB21372F-73AC-4C69-81F0-0D44D36F6E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7" name="Rectangle 21">
                <a:extLst>
                  <a:ext uri="{FF2B5EF4-FFF2-40B4-BE49-F238E27FC236}">
                    <a16:creationId xmlns:a16="http://schemas.microsoft.com/office/drawing/2014/main" id="{B5619D97-D7A8-4DFF-8AB1-F4B393C1B4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88" name="Freeform 22">
                <a:extLst>
                  <a:ext uri="{FF2B5EF4-FFF2-40B4-BE49-F238E27FC236}">
                    <a16:creationId xmlns:a16="http://schemas.microsoft.com/office/drawing/2014/main" id="{55E03CED-9618-41BB-898B-2FECEFD7B7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9" name="Freeform 23">
                <a:extLst>
                  <a:ext uri="{FF2B5EF4-FFF2-40B4-BE49-F238E27FC236}">
                    <a16:creationId xmlns:a16="http://schemas.microsoft.com/office/drawing/2014/main" id="{78F0A5C5-589E-4053-A41A-FA77210C3D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0" name="Freeform 24">
                <a:extLst>
                  <a:ext uri="{FF2B5EF4-FFF2-40B4-BE49-F238E27FC236}">
                    <a16:creationId xmlns:a16="http://schemas.microsoft.com/office/drawing/2014/main" id="{AC2718F8-15C5-4DAB-B194-AAEE8A205E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1" name="Freeform 25">
                <a:extLst>
                  <a:ext uri="{FF2B5EF4-FFF2-40B4-BE49-F238E27FC236}">
                    <a16:creationId xmlns:a16="http://schemas.microsoft.com/office/drawing/2014/main" id="{23C6608B-EA21-4579-B33F-55E52AC287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2" name="Freeform 26">
                <a:extLst>
                  <a:ext uri="{FF2B5EF4-FFF2-40B4-BE49-F238E27FC236}">
                    <a16:creationId xmlns:a16="http://schemas.microsoft.com/office/drawing/2014/main" id="{4A2FEFA2-D838-4CE1-90BA-B6C2EEB543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3" name="Freeform 27">
                <a:extLst>
                  <a:ext uri="{FF2B5EF4-FFF2-40B4-BE49-F238E27FC236}">
                    <a16:creationId xmlns:a16="http://schemas.microsoft.com/office/drawing/2014/main" id="{1A39CA24-DF18-4FCC-8265-36FC72ED58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4" name="Freeform 28">
                <a:extLst>
                  <a:ext uri="{FF2B5EF4-FFF2-40B4-BE49-F238E27FC236}">
                    <a16:creationId xmlns:a16="http://schemas.microsoft.com/office/drawing/2014/main" id="{50A32DBD-9B22-49C3-A628-A98533FBF4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5" name="Freeform 29">
                <a:extLst>
                  <a:ext uri="{FF2B5EF4-FFF2-40B4-BE49-F238E27FC236}">
                    <a16:creationId xmlns:a16="http://schemas.microsoft.com/office/drawing/2014/main" id="{A3C0B30D-BB1A-4B3D-A162-3EBE6267F2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6" name="Freeform 30">
                <a:extLst>
                  <a:ext uri="{FF2B5EF4-FFF2-40B4-BE49-F238E27FC236}">
                    <a16:creationId xmlns:a16="http://schemas.microsoft.com/office/drawing/2014/main" id="{092B125A-1548-445E-8689-07BEEC8155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7" name="Freeform 31">
                <a:extLst>
                  <a:ext uri="{FF2B5EF4-FFF2-40B4-BE49-F238E27FC236}">
                    <a16:creationId xmlns:a16="http://schemas.microsoft.com/office/drawing/2014/main" id="{D6A7D7B9-9A7E-4FD2-A1B4-1C5CFAE549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DB1B0C3F-D935-4306-B5B1-6AA635881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61" name="Freeform 32">
                <a:extLst>
                  <a:ext uri="{FF2B5EF4-FFF2-40B4-BE49-F238E27FC236}">
                    <a16:creationId xmlns:a16="http://schemas.microsoft.com/office/drawing/2014/main" id="{75BC67F5-D485-467A-BCCB-D062EB6DD0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2" name="Freeform 33">
                <a:extLst>
                  <a:ext uri="{FF2B5EF4-FFF2-40B4-BE49-F238E27FC236}">
                    <a16:creationId xmlns:a16="http://schemas.microsoft.com/office/drawing/2014/main" id="{7FB0B620-AB12-4F0B-AD1C-A47A5FBC63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3" name="Freeform 34">
                <a:extLst>
                  <a:ext uri="{FF2B5EF4-FFF2-40B4-BE49-F238E27FC236}">
                    <a16:creationId xmlns:a16="http://schemas.microsoft.com/office/drawing/2014/main" id="{6AEFA891-E591-4F7F-9DBA-FC78E9B8F1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4" name="Freeform 35">
                <a:extLst>
                  <a:ext uri="{FF2B5EF4-FFF2-40B4-BE49-F238E27FC236}">
                    <a16:creationId xmlns:a16="http://schemas.microsoft.com/office/drawing/2014/main" id="{78921FFF-4B57-4E33-BE94-5A8BFC95E0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5" name="Freeform 36">
                <a:extLst>
                  <a:ext uri="{FF2B5EF4-FFF2-40B4-BE49-F238E27FC236}">
                    <a16:creationId xmlns:a16="http://schemas.microsoft.com/office/drawing/2014/main" id="{0C4A1658-5AAE-4925-B106-BC0A17862E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6" name="Freeform 37">
                <a:extLst>
                  <a:ext uri="{FF2B5EF4-FFF2-40B4-BE49-F238E27FC236}">
                    <a16:creationId xmlns:a16="http://schemas.microsoft.com/office/drawing/2014/main" id="{DE6DF3EB-099A-427A-A999-3BAF3BCA94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7" name="Freeform 38">
                <a:extLst>
                  <a:ext uri="{FF2B5EF4-FFF2-40B4-BE49-F238E27FC236}">
                    <a16:creationId xmlns:a16="http://schemas.microsoft.com/office/drawing/2014/main" id="{CC595EFE-4690-4B81-83B1-F863B951B0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8" name="Freeform 39">
                <a:extLst>
                  <a:ext uri="{FF2B5EF4-FFF2-40B4-BE49-F238E27FC236}">
                    <a16:creationId xmlns:a16="http://schemas.microsoft.com/office/drawing/2014/main" id="{400FAC39-AEAC-4B54-9694-29D537C203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9" name="Freeform 40">
                <a:extLst>
                  <a:ext uri="{FF2B5EF4-FFF2-40B4-BE49-F238E27FC236}">
                    <a16:creationId xmlns:a16="http://schemas.microsoft.com/office/drawing/2014/main" id="{C61298B0-056E-4D83-B168-1C054A17A0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0" name="Rectangle 41">
                <a:extLst>
                  <a:ext uri="{FF2B5EF4-FFF2-40B4-BE49-F238E27FC236}">
                    <a16:creationId xmlns:a16="http://schemas.microsoft.com/office/drawing/2014/main" id="{9F9E69A2-F9B0-40C2-BDC8-143835426B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115" y="618518"/>
            <a:ext cx="9903419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600"/>
              <a:t>Problématiques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D28A46B0-CB60-4635-B5D5-4B60D980974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00067035"/>
              </p:ext>
            </p:extLst>
          </p:nvPr>
        </p:nvGraphicFramePr>
        <p:xfrm>
          <a:off x="1141115" y="2418820"/>
          <a:ext cx="9903421" cy="3142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0698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5659" y="1412776"/>
            <a:ext cx="9903420" cy="770956"/>
          </a:xfrm>
        </p:spPr>
        <p:txBody>
          <a:bodyPr rtlCol="0"/>
          <a:lstStyle/>
          <a:p>
            <a:pPr rtl="0"/>
            <a:r>
              <a:rPr lang="fr-FR" dirty="0"/>
              <a:t>Plan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45659" y="2924944"/>
            <a:ext cx="9903420" cy="1374776"/>
          </a:xfrm>
        </p:spPr>
        <p:txBody>
          <a:bodyPr rtlCol="0">
            <a:normAutofit/>
          </a:bodyPr>
          <a:lstStyle/>
          <a:p>
            <a:pPr marL="400050" indent="-400050" rtl="0">
              <a:buAutoNum type="romanUcPeriod"/>
            </a:pPr>
            <a:r>
              <a:rPr lang="fr-FR" sz="2400" dirty="0"/>
              <a:t>Le droit positif balbutiant des données agricoles</a:t>
            </a:r>
          </a:p>
          <a:p>
            <a:pPr marL="400050" indent="-400050" rtl="0">
              <a:buAutoNum type="romanUcPeriod"/>
            </a:pPr>
            <a:r>
              <a:rPr lang="fr-FR" sz="2400" dirty="0"/>
              <a:t>Les conséquences </a:t>
            </a:r>
          </a:p>
        </p:txBody>
      </p:sp>
    </p:spTree>
    <p:extLst>
      <p:ext uri="{BB962C8B-B14F-4D97-AF65-F5344CB8AC3E}">
        <p14:creationId xmlns:p14="http://schemas.microsoft.com/office/powerpoint/2010/main" val="247816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18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483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48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" y="-2"/>
            <a:ext cx="4060468" cy="68580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4564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" y="-9998"/>
            <a:ext cx="1220483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53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4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65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0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81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" y="-13238"/>
            <a:ext cx="406166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6B2AA747-4D17-D94C-92ED-EE35FE161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107" y="1134681"/>
            <a:ext cx="2742596" cy="4255025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I. Le droit positif balbutiant des données agricoles</a:t>
            </a:r>
          </a:p>
        </p:txBody>
      </p:sp>
      <p:graphicFrame>
        <p:nvGraphicFramePr>
          <p:cNvPr id="7" name="Espace réservé du contenu 4">
            <a:extLst>
              <a:ext uri="{FF2B5EF4-FFF2-40B4-BE49-F238E27FC236}">
                <a16:creationId xmlns:a16="http://schemas.microsoft.com/office/drawing/2014/main" id="{0A63FDE7-DB90-4FF9-A921-20BDFB6115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8569308"/>
              </p:ext>
            </p:extLst>
          </p:nvPr>
        </p:nvGraphicFramePr>
        <p:xfrm>
          <a:off x="4660974" y="332656"/>
          <a:ext cx="6691005" cy="5986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17994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2702" y="847730"/>
            <a:ext cx="9903420" cy="1477961"/>
          </a:xfrm>
        </p:spPr>
        <p:txBody>
          <a:bodyPr rtlCol="0"/>
          <a:lstStyle/>
          <a:p>
            <a:pPr rtl="0"/>
            <a:r>
              <a:rPr lang="fr-FR" dirty="0"/>
              <a:t>A. Les données encadrées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41884" y="1685132"/>
            <a:ext cx="9981333" cy="823912"/>
          </a:xfrm>
        </p:spPr>
        <p:txBody>
          <a:bodyPr rtlCol="0"/>
          <a:lstStyle/>
          <a:p>
            <a:pPr rtl="0"/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Les données à caractère personnel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141114" y="2607465"/>
            <a:ext cx="9417795" cy="2565403"/>
          </a:xfrm>
        </p:spPr>
        <p:txBody>
          <a:bodyPr rtlCol="0">
            <a:normAutofit fontScale="62500" lnSpcReduction="20000"/>
          </a:bodyPr>
          <a:lstStyle/>
          <a:p>
            <a:pPr marL="0" indent="0">
              <a:buNone/>
            </a:pPr>
            <a:r>
              <a:rPr lang="fr-FR" sz="2400" dirty="0"/>
              <a:t>- Loi informatique et libertés (LIL), Loi n°78-17 du 6 janvier 1978</a:t>
            </a:r>
          </a:p>
          <a:p>
            <a:pPr marL="0" indent="0">
              <a:buNone/>
            </a:pPr>
            <a:r>
              <a:rPr lang="fr-FR" sz="2400" dirty="0"/>
              <a:t>- Directive UE 95/46 sur la protection des données personnelles</a:t>
            </a:r>
          </a:p>
          <a:p>
            <a:pPr>
              <a:buFontTx/>
              <a:buChar char="-"/>
            </a:pPr>
            <a:r>
              <a:rPr lang="fr-FR" sz="2400" dirty="0"/>
              <a:t>Règlement (UE) 2016/679 Règlement Général sur la Protection des Données (RGPD)</a:t>
            </a:r>
          </a:p>
          <a:p>
            <a:pPr marL="0" indent="0">
              <a:buNone/>
            </a:pPr>
            <a:r>
              <a:rPr lang="fr-FR" sz="2400" b="1" dirty="0"/>
              <a:t>Données personnelles </a:t>
            </a:r>
            <a:r>
              <a:rPr lang="fr-FR" sz="2400" dirty="0"/>
              <a:t>: toute information se rapportant à une personne physique identifiée ou identifiable</a:t>
            </a:r>
          </a:p>
          <a:p>
            <a:r>
              <a:rPr lang="fr-FR" dirty="0"/>
              <a:t>Considérant n°26 du RGPD : </a:t>
            </a:r>
          </a:p>
          <a:p>
            <a:pPr marL="0" indent="0">
              <a:buNone/>
            </a:pPr>
            <a:r>
              <a:rPr lang="fr-FR" dirty="0"/>
              <a:t>« </a:t>
            </a:r>
            <a:r>
              <a:rPr lang="fr-FR" i="1" dirty="0"/>
              <a:t>pour déterminer si une personne physique est identifiable, il convient de prendre en considération l’ensemble des </a:t>
            </a:r>
            <a:r>
              <a:rPr lang="fr-FR" b="1" i="1" dirty="0"/>
              <a:t>moyens raisonnablement susceptibles </a:t>
            </a:r>
            <a:r>
              <a:rPr lang="fr-FR" i="1" dirty="0"/>
              <a:t>d’être utilisés par le responsable du traitement ou par toute autre personne pour identifier la personne physique directement ou indirectement ».</a:t>
            </a:r>
            <a:r>
              <a:rPr lang="fr-FR" dirty="0"/>
              <a:t> </a:t>
            </a:r>
          </a:p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142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3F799D-E039-AF4B-9E68-9118EC76C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702" y="1124744"/>
            <a:ext cx="9903419" cy="3946377"/>
          </a:xfrm>
        </p:spPr>
        <p:txBody>
          <a:bodyPr>
            <a:normAutofit fontScale="85000" lnSpcReduction="10000"/>
          </a:bodyPr>
          <a:lstStyle/>
          <a:p>
            <a:r>
              <a:rPr lang="fr-FR" dirty="0"/>
              <a:t>Responsabilisation renforcée des acteurs responsables de traitements et sous-traitements.</a:t>
            </a:r>
          </a:p>
          <a:p>
            <a:pPr>
              <a:buFontTx/>
              <a:buChar char="-"/>
            </a:pPr>
            <a:r>
              <a:rPr lang="fr-FR" i="1" dirty="0" err="1"/>
              <a:t>Privacy</a:t>
            </a:r>
            <a:r>
              <a:rPr lang="fr-FR" i="1" dirty="0"/>
              <a:t> by design </a:t>
            </a:r>
          </a:p>
          <a:p>
            <a:pPr>
              <a:buFontTx/>
              <a:buChar char="-"/>
            </a:pPr>
            <a:r>
              <a:rPr lang="fr-FR" i="1" dirty="0" err="1"/>
              <a:t>Accountability</a:t>
            </a:r>
            <a:endParaRPr lang="fr-FR" i="1" dirty="0"/>
          </a:p>
          <a:p>
            <a:pPr>
              <a:buFontTx/>
              <a:buChar char="-"/>
            </a:pPr>
            <a:r>
              <a:rPr lang="fr-FR" dirty="0"/>
              <a:t>Principe du consentement explicite </a:t>
            </a:r>
          </a:p>
          <a:p>
            <a:r>
              <a:rPr lang="fr-FR" dirty="0"/>
              <a:t>Droit des personnes concernées par les données à caractère personnel : Oubli numérique, droit d’accès et de rectification, information en cas de piratage, droit à la portabilité</a:t>
            </a:r>
          </a:p>
          <a:p>
            <a:r>
              <a:rPr lang="fr-FR" dirty="0"/>
              <a:t>En cas de manquements à ces obligations : Amendes de 20 000 000 d’euros ou 4% du CA annuel global de l’entreprise</a:t>
            </a:r>
          </a:p>
        </p:txBody>
      </p:sp>
    </p:spTree>
    <p:extLst>
      <p:ext uri="{BB962C8B-B14F-4D97-AF65-F5344CB8AC3E}">
        <p14:creationId xmlns:p14="http://schemas.microsoft.com/office/powerpoint/2010/main" val="4122984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671D6F1-0767-4343-ADE4-6288AF2127D8}"/>
              </a:ext>
            </a:extLst>
          </p:cNvPr>
          <p:cNvSpPr txBox="1">
            <a:spLocks/>
          </p:cNvSpPr>
          <p:nvPr/>
        </p:nvSpPr>
        <p:spPr>
          <a:xfrm>
            <a:off x="1474889" y="595778"/>
            <a:ext cx="10713936" cy="1478570"/>
          </a:xfrm>
          <a:prstGeom prst="rect">
            <a:avLst/>
          </a:prstGeom>
        </p:spPr>
        <p:txBody>
          <a:bodyPr rtlCol="0"/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99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399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Les données publiques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B59EEE3-2D4E-824A-9778-B4C9DFE2959D}"/>
              </a:ext>
            </a:extLst>
          </p:cNvPr>
          <p:cNvSpPr txBox="1"/>
          <p:nvPr/>
        </p:nvSpPr>
        <p:spPr>
          <a:xfrm>
            <a:off x="989472" y="1124744"/>
            <a:ext cx="10209880" cy="6277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b="1" dirty="0"/>
              <a:t>Définition des données publiques, L. du 17 juillet 1978 dite « CADA » : </a:t>
            </a:r>
            <a:r>
              <a:rPr lang="fr-FR" sz="2400" dirty="0"/>
              <a:t>« toutes informations figurant dans les documents produits ou reçus par les administrations 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b="1" dirty="0"/>
              <a:t>Constituent des documents administratifs réutilisables </a:t>
            </a:r>
            <a:r>
              <a:rPr lang="fr-FR" sz="2400" dirty="0"/>
              <a:t>: « notamment, les dossiers, rapports, études, comptes rendus, procès-verbaux, statistiques, instructions, circulaires, notes et réponses ministérielles, correspondances, avis, prévisions et décisions… »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b="1" dirty="0"/>
              <a:t>Dispositif OPEN DATA 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b="1" dirty="0"/>
              <a:t>Loi CADA : </a:t>
            </a:r>
            <a:r>
              <a:rPr lang="fr-FR" sz="2400" dirty="0"/>
              <a:t>réglemente l’ouverture des données publiques et la mise à disposition et la réutilisation de ces données.</a:t>
            </a:r>
          </a:p>
          <a:p>
            <a:pPr marL="457200" lvl="0" indent="-457200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</a:pPr>
            <a:r>
              <a:rPr lang="fr-FR" sz="2400" b="1" dirty="0"/>
              <a:t>Loi pour une République numérique du 7 octobre 2016 : </a:t>
            </a:r>
            <a:r>
              <a:rPr lang="fr-FR" sz="2400" dirty="0"/>
              <a:t>Rend obligatoire la mise à disposition des données publiques communicables.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73572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Thème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E41224-0370-4595-877C-23316CD80004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2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776</Words>
  <Application>Microsoft Macintosh PowerPoint</Application>
  <PresentationFormat>Personnalisé</PresentationFormat>
  <Paragraphs>114</Paragraphs>
  <Slides>19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Corbel</vt:lpstr>
      <vt:lpstr>Tw Cen MT</vt:lpstr>
      <vt:lpstr>Circuit</vt:lpstr>
      <vt:lpstr>Les limites du droit positif en matière de protection des données agricoles</vt:lpstr>
      <vt:lpstr>Définition de la donnée</vt:lpstr>
      <vt:lpstr>Enjeux Du big data agricole</vt:lpstr>
      <vt:lpstr>Problématiques</vt:lpstr>
      <vt:lpstr>Plan</vt:lpstr>
      <vt:lpstr>I. Le droit positif balbutiant des données agricoles</vt:lpstr>
      <vt:lpstr>A. Les données encadrées</vt:lpstr>
      <vt:lpstr>Présentation PowerPoint</vt:lpstr>
      <vt:lpstr>Présentation PowerPoint</vt:lpstr>
      <vt:lpstr>B. Les données de « libre parcours »</vt:lpstr>
      <vt:lpstr>II. Les conséquences d’un cadre juridique balbutiant</vt:lpstr>
      <vt:lpstr>Présentation PowerPoint</vt:lpstr>
      <vt:lpstr>Présentation PowerPoint</vt:lpstr>
      <vt:lpstr>Droit souple</vt:lpstr>
      <vt:lpstr>Présentation PowerPoint</vt:lpstr>
      <vt:lpstr>Présentation PowerPoint</vt:lpstr>
      <vt:lpstr>Comportements anti-concurrentiels et Frein à l’innovation</vt:lpstr>
      <vt:lpstr>Présentation PowerPoint</vt:lpstr>
      <vt:lpstr>Je vous remercie pour votre attention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laura tomasso</dc:creator>
  <cp:lastModifiedBy/>
  <cp:revision>1</cp:revision>
  <dcterms:created xsi:type="dcterms:W3CDTF">2019-03-21T23:02:24Z</dcterms:created>
  <dcterms:modified xsi:type="dcterms:W3CDTF">2019-03-22T07:52:55Z</dcterms:modified>
</cp:coreProperties>
</file>