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19"/>
  </p:notesMasterIdLst>
  <p:sldIdLst>
    <p:sldId id="358" r:id="rId5"/>
    <p:sldId id="469" r:id="rId6"/>
    <p:sldId id="476" r:id="rId7"/>
    <p:sldId id="473" r:id="rId8"/>
    <p:sldId id="472" r:id="rId9"/>
    <p:sldId id="481" r:id="rId10"/>
    <p:sldId id="455" r:id="rId11"/>
    <p:sldId id="485" r:id="rId12"/>
    <p:sldId id="482" r:id="rId13"/>
    <p:sldId id="484" r:id="rId14"/>
    <p:sldId id="363" r:id="rId15"/>
    <p:sldId id="486" r:id="rId16"/>
    <p:sldId id="478" r:id="rId17"/>
    <p:sldId id="475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259">
          <p15:clr>
            <a:srgbClr val="A4A3A4"/>
          </p15:clr>
        </p15:guide>
        <p15:guide id="12" orient="horz" pos="645">
          <p15:clr>
            <a:srgbClr val="A4A3A4"/>
          </p15:clr>
        </p15:guide>
        <p15:guide id="13" orient="horz" pos="3003">
          <p15:clr>
            <a:srgbClr val="A4A3A4"/>
          </p15:clr>
        </p15:guide>
        <p15:guide id="14" orient="horz" pos="2935">
          <p15:clr>
            <a:srgbClr val="A4A3A4"/>
          </p15:clr>
        </p15:guide>
        <p15:guide id="15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84" autoAdjust="0"/>
  </p:normalViewPr>
  <p:slideViewPr>
    <p:cSldViewPr showGuides="1">
      <p:cViewPr varScale="1">
        <p:scale>
          <a:sx n="131" d="100"/>
          <a:sy n="131" d="100"/>
        </p:scale>
        <p:origin x="1026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567"/>
        <p:guide pos="5193"/>
        <p:guide pos="5465"/>
        <p:guide orient="horz" pos="259"/>
        <p:guide orient="horz" pos="645"/>
        <p:guide orient="horz" pos="3003"/>
        <p:guide orient="horz" pos="2935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CC42B-929C-4D9A-ACB0-3CCF984125BB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D8211D-EC41-4A2A-B3A9-9A151711131C}">
      <dgm:prSet phldrT="[Texte]" custT="1"/>
      <dgm:spPr/>
      <dgm:t>
        <a:bodyPr/>
        <a:lstStyle/>
        <a:p>
          <a:r>
            <a:rPr lang="fr-FR" sz="1800" dirty="0">
              <a:solidFill>
                <a:schemeClr val="tx2"/>
              </a:solidFill>
            </a:rPr>
            <a:t>Collecte</a:t>
          </a:r>
        </a:p>
      </dgm:t>
    </dgm:pt>
    <dgm:pt modelId="{FE2DA04E-6AA8-4C49-B80F-E299BF741518}" type="parTrans" cxnId="{ECC512B5-4E50-4673-939F-78725C10D03D}">
      <dgm:prSet/>
      <dgm:spPr/>
      <dgm:t>
        <a:bodyPr/>
        <a:lstStyle/>
        <a:p>
          <a:endParaRPr lang="fr-FR" sz="3200"/>
        </a:p>
      </dgm:t>
    </dgm:pt>
    <dgm:pt modelId="{63D4DDCF-747D-46DD-B84E-B1182CD686F3}" type="sibTrans" cxnId="{ECC512B5-4E50-4673-939F-78725C10D03D}">
      <dgm:prSet/>
      <dgm:spPr/>
      <dgm:t>
        <a:bodyPr/>
        <a:lstStyle/>
        <a:p>
          <a:endParaRPr lang="fr-FR" sz="3200"/>
        </a:p>
      </dgm:t>
    </dgm:pt>
    <dgm:pt modelId="{8248DD76-9DC0-40F0-8012-32C7450F356A}">
      <dgm:prSet phldrT="[Texte]" custT="1"/>
      <dgm:spPr/>
      <dgm:t>
        <a:bodyPr/>
        <a:lstStyle/>
        <a:p>
          <a:r>
            <a:rPr lang="fr-FR" sz="1400" dirty="0">
              <a:solidFill>
                <a:schemeClr val="tx2"/>
              </a:solidFill>
            </a:rPr>
            <a:t>Nettoyage</a:t>
          </a:r>
          <a:endParaRPr lang="fr-FR" sz="1800" dirty="0">
            <a:solidFill>
              <a:schemeClr val="tx2"/>
            </a:solidFill>
          </a:endParaRPr>
        </a:p>
      </dgm:t>
    </dgm:pt>
    <dgm:pt modelId="{AED5EA3D-F289-4C35-9452-D37F307A8084}" type="parTrans" cxnId="{E3EE02F9-0C9F-457A-9A1C-1E83B6864BE1}">
      <dgm:prSet/>
      <dgm:spPr/>
      <dgm:t>
        <a:bodyPr/>
        <a:lstStyle/>
        <a:p>
          <a:endParaRPr lang="fr-FR" sz="3200"/>
        </a:p>
      </dgm:t>
    </dgm:pt>
    <dgm:pt modelId="{1CDFBA74-9F39-4631-B754-451E0CC6E035}" type="sibTrans" cxnId="{E3EE02F9-0C9F-457A-9A1C-1E83B6864BE1}">
      <dgm:prSet/>
      <dgm:spPr/>
      <dgm:t>
        <a:bodyPr/>
        <a:lstStyle/>
        <a:p>
          <a:endParaRPr lang="fr-FR" sz="3200"/>
        </a:p>
      </dgm:t>
    </dgm:pt>
    <dgm:pt modelId="{EE87C6FF-C5CB-4FA2-BD3E-2BBD3652AD0C}">
      <dgm:prSet phldrT="[Texte]" custT="1"/>
      <dgm:spPr/>
      <dgm:t>
        <a:bodyPr/>
        <a:lstStyle/>
        <a:p>
          <a:r>
            <a:rPr lang="fr-FR" sz="1800" dirty="0">
              <a:solidFill>
                <a:schemeClr val="tx2"/>
              </a:solidFill>
            </a:rPr>
            <a:t>Stockage</a:t>
          </a:r>
        </a:p>
      </dgm:t>
    </dgm:pt>
    <dgm:pt modelId="{9387FBBE-2FB5-4A3C-9075-F8E5A01189E6}" type="parTrans" cxnId="{B2BE5750-E6B4-4B93-8B25-694012418DC2}">
      <dgm:prSet/>
      <dgm:spPr/>
      <dgm:t>
        <a:bodyPr/>
        <a:lstStyle/>
        <a:p>
          <a:endParaRPr lang="fr-FR" sz="3200"/>
        </a:p>
      </dgm:t>
    </dgm:pt>
    <dgm:pt modelId="{4E5B4A1E-46E7-4AE0-AE69-55068E5EB096}" type="sibTrans" cxnId="{B2BE5750-E6B4-4B93-8B25-694012418DC2}">
      <dgm:prSet/>
      <dgm:spPr/>
      <dgm:t>
        <a:bodyPr/>
        <a:lstStyle/>
        <a:p>
          <a:endParaRPr lang="fr-FR" sz="3200"/>
        </a:p>
      </dgm:t>
    </dgm:pt>
    <dgm:pt modelId="{AFEEA3B9-37EE-4272-893D-327F73F2F4C0}">
      <dgm:prSet phldrT="[Texte]" custT="1"/>
      <dgm:spPr/>
      <dgm:t>
        <a:bodyPr/>
        <a:lstStyle/>
        <a:p>
          <a:r>
            <a:rPr lang="fr-FR" sz="1400" dirty="0">
              <a:solidFill>
                <a:schemeClr val="tx2"/>
              </a:solidFill>
            </a:rPr>
            <a:t>Transformation</a:t>
          </a:r>
        </a:p>
      </dgm:t>
    </dgm:pt>
    <dgm:pt modelId="{738A43F1-2157-4E74-A269-2D709C668919}" type="parTrans" cxnId="{CA9321DF-90CC-4BDC-8FFD-3924CD7366DD}">
      <dgm:prSet/>
      <dgm:spPr/>
      <dgm:t>
        <a:bodyPr/>
        <a:lstStyle/>
        <a:p>
          <a:endParaRPr lang="fr-FR" sz="3200"/>
        </a:p>
      </dgm:t>
    </dgm:pt>
    <dgm:pt modelId="{CBD79C2A-25FC-40E6-9404-6755485132D6}" type="sibTrans" cxnId="{CA9321DF-90CC-4BDC-8FFD-3924CD7366DD}">
      <dgm:prSet/>
      <dgm:spPr/>
      <dgm:t>
        <a:bodyPr/>
        <a:lstStyle/>
        <a:p>
          <a:endParaRPr lang="fr-FR" sz="3200"/>
        </a:p>
      </dgm:t>
    </dgm:pt>
    <dgm:pt modelId="{7A964430-63D8-4CFE-8E94-D2766B97110E}">
      <dgm:prSet phldrT="[Texte]" custT="1"/>
      <dgm:spPr/>
      <dgm:t>
        <a:bodyPr/>
        <a:lstStyle/>
        <a:p>
          <a:r>
            <a:rPr lang="fr-FR" sz="1800" dirty="0"/>
            <a:t>Exposition</a:t>
          </a:r>
        </a:p>
      </dgm:t>
    </dgm:pt>
    <dgm:pt modelId="{3D2DB0EF-C444-4780-8D2B-DDA47A7B12F0}" type="parTrans" cxnId="{1444A22E-BE16-439F-A9F4-90BA45B94750}">
      <dgm:prSet/>
      <dgm:spPr/>
      <dgm:t>
        <a:bodyPr/>
        <a:lstStyle/>
        <a:p>
          <a:endParaRPr lang="fr-FR" sz="3200"/>
        </a:p>
      </dgm:t>
    </dgm:pt>
    <dgm:pt modelId="{22199B50-3BA3-4077-8C48-5B49C509CF20}" type="sibTrans" cxnId="{1444A22E-BE16-439F-A9F4-90BA45B94750}">
      <dgm:prSet/>
      <dgm:spPr/>
      <dgm:t>
        <a:bodyPr/>
        <a:lstStyle/>
        <a:p>
          <a:endParaRPr lang="fr-FR" sz="3200"/>
        </a:p>
      </dgm:t>
    </dgm:pt>
    <dgm:pt modelId="{76DA6516-9A79-4045-A2D7-BC34BE3D803C}">
      <dgm:prSet phldrT="[Texte]" custT="1"/>
      <dgm:spPr/>
      <dgm:t>
        <a:bodyPr/>
        <a:lstStyle/>
        <a:p>
          <a:r>
            <a:rPr lang="fr-FR" sz="1800" dirty="0">
              <a:solidFill>
                <a:schemeClr val="tx2"/>
              </a:solidFill>
            </a:rPr>
            <a:t>Analyse/</a:t>
          </a:r>
          <a:br>
            <a:rPr lang="fr-FR" sz="1800" dirty="0">
              <a:solidFill>
                <a:schemeClr val="tx2"/>
              </a:solidFill>
            </a:rPr>
          </a:br>
          <a:r>
            <a:rPr lang="fr-FR" sz="1800" dirty="0">
              <a:solidFill>
                <a:schemeClr val="tx2"/>
              </a:solidFill>
            </a:rPr>
            <a:t>Visualisations</a:t>
          </a:r>
        </a:p>
      </dgm:t>
    </dgm:pt>
    <dgm:pt modelId="{6B94BA75-3059-40A8-8A15-3420DBD5E055}" type="parTrans" cxnId="{7C18C249-DFF5-47F9-A156-91D9A3EEB3A9}">
      <dgm:prSet/>
      <dgm:spPr/>
      <dgm:t>
        <a:bodyPr/>
        <a:lstStyle/>
        <a:p>
          <a:endParaRPr lang="fr-FR" sz="3200"/>
        </a:p>
      </dgm:t>
    </dgm:pt>
    <dgm:pt modelId="{E55C6F31-FC76-4743-8FCD-1E0E8FCEE4CA}" type="sibTrans" cxnId="{7C18C249-DFF5-47F9-A156-91D9A3EEB3A9}">
      <dgm:prSet/>
      <dgm:spPr/>
      <dgm:t>
        <a:bodyPr/>
        <a:lstStyle/>
        <a:p>
          <a:endParaRPr lang="fr-FR" sz="3200"/>
        </a:p>
      </dgm:t>
    </dgm:pt>
    <dgm:pt modelId="{0E904EDC-09F3-469B-A7B6-89965B53CF2E}" type="pres">
      <dgm:prSet presAssocID="{F49CC42B-929C-4D9A-ACB0-3CCF984125BB}" presName="Name0" presStyleCnt="0">
        <dgm:presLayoutVars>
          <dgm:dir/>
        </dgm:presLayoutVars>
      </dgm:prSet>
      <dgm:spPr/>
    </dgm:pt>
    <dgm:pt modelId="{F588E8F8-FE13-4166-8B12-C024D178F096}" type="pres">
      <dgm:prSet presAssocID="{9AD8211D-EC41-4A2A-B3A9-9A151711131C}" presName="parComposite" presStyleCnt="0"/>
      <dgm:spPr/>
    </dgm:pt>
    <dgm:pt modelId="{22AA26BB-2A5C-4B51-8501-3AD273CDBD8B}" type="pres">
      <dgm:prSet presAssocID="{9AD8211D-EC41-4A2A-B3A9-9A151711131C}" presName="parBigCircle" presStyleLbl="node0" presStyleIdx="0" presStyleCnt="4"/>
      <dgm:spPr>
        <a:solidFill>
          <a:schemeClr val="tx2"/>
        </a:solidFill>
      </dgm:spPr>
    </dgm:pt>
    <dgm:pt modelId="{374B71F8-9593-4F45-9DF0-60123BBB782A}" type="pres">
      <dgm:prSet presAssocID="{9AD8211D-EC41-4A2A-B3A9-9A151711131C}" presName="parTx" presStyleLbl="revTx" presStyleIdx="0" presStyleCnt="8"/>
      <dgm:spPr/>
    </dgm:pt>
    <dgm:pt modelId="{BA4A8D7D-09F2-4A1D-9B12-E4B1E5BECD1A}" type="pres">
      <dgm:prSet presAssocID="{9AD8211D-EC41-4A2A-B3A9-9A151711131C}" presName="bSpace" presStyleCnt="0"/>
      <dgm:spPr/>
    </dgm:pt>
    <dgm:pt modelId="{5BCA46F0-81F0-4838-97C7-46806A5E6998}" type="pres">
      <dgm:prSet presAssocID="{9AD8211D-EC41-4A2A-B3A9-9A151711131C}" presName="parBackupNorm" presStyleCnt="0"/>
      <dgm:spPr/>
    </dgm:pt>
    <dgm:pt modelId="{7B4536E0-97E3-4B3F-9AF2-DBB5E0A4463B}" type="pres">
      <dgm:prSet presAssocID="{63D4DDCF-747D-46DD-B84E-B1182CD686F3}" presName="parSpace" presStyleCnt="0"/>
      <dgm:spPr/>
    </dgm:pt>
    <dgm:pt modelId="{E3338BC4-E05F-4D11-9906-4A91DFB56EF8}" type="pres">
      <dgm:prSet presAssocID="{8248DD76-9DC0-40F0-8012-32C7450F356A}" presName="desBackupLeftNorm" presStyleCnt="0"/>
      <dgm:spPr/>
    </dgm:pt>
    <dgm:pt modelId="{95F78E81-2126-48A0-9E57-7D38603EF913}" type="pres">
      <dgm:prSet presAssocID="{8248DD76-9DC0-40F0-8012-32C7450F356A}" presName="desComposite" presStyleCnt="0"/>
      <dgm:spPr/>
    </dgm:pt>
    <dgm:pt modelId="{37773C4B-77F8-4742-B87C-043704D4D869}" type="pres">
      <dgm:prSet presAssocID="{8248DD76-9DC0-40F0-8012-32C7450F356A}" presName="desCircle" presStyleLbl="node1" presStyleIdx="0" presStyleCnt="2"/>
      <dgm:spPr>
        <a:solidFill>
          <a:schemeClr val="tx2"/>
        </a:solidFill>
      </dgm:spPr>
    </dgm:pt>
    <dgm:pt modelId="{DD5B3249-7565-4DAC-B7A7-D5E26B85AACF}" type="pres">
      <dgm:prSet presAssocID="{8248DD76-9DC0-40F0-8012-32C7450F356A}" presName="chTx" presStyleLbl="revTx" presStyleIdx="1" presStyleCnt="8"/>
      <dgm:spPr/>
    </dgm:pt>
    <dgm:pt modelId="{0D5D132F-AF19-4718-B77A-D9BB5AB6A8C9}" type="pres">
      <dgm:prSet presAssocID="{8248DD76-9DC0-40F0-8012-32C7450F356A}" presName="desTx" presStyleLbl="revTx" presStyleIdx="2" presStyleCnt="8">
        <dgm:presLayoutVars>
          <dgm:bulletEnabled val="1"/>
        </dgm:presLayoutVars>
      </dgm:prSet>
      <dgm:spPr/>
    </dgm:pt>
    <dgm:pt modelId="{DA293649-7C3D-4782-9C0F-6CA2F808EDEA}" type="pres">
      <dgm:prSet presAssocID="{8248DD76-9DC0-40F0-8012-32C7450F356A}" presName="desBackupRightNorm" presStyleCnt="0"/>
      <dgm:spPr/>
    </dgm:pt>
    <dgm:pt modelId="{C7912ADD-CF7E-4AD3-AA96-D33C5A76C54E}" type="pres">
      <dgm:prSet presAssocID="{1CDFBA74-9F39-4631-B754-451E0CC6E035}" presName="desSpace" presStyleCnt="0"/>
      <dgm:spPr/>
    </dgm:pt>
    <dgm:pt modelId="{4809EF6E-B605-4472-A142-6DBF0EFCA56F}" type="pres">
      <dgm:prSet presAssocID="{EE87C6FF-C5CB-4FA2-BD3E-2BBD3652AD0C}" presName="parComposite" presStyleCnt="0"/>
      <dgm:spPr/>
    </dgm:pt>
    <dgm:pt modelId="{5D22A20E-8D1D-457C-9151-AE98AECC877F}" type="pres">
      <dgm:prSet presAssocID="{EE87C6FF-C5CB-4FA2-BD3E-2BBD3652AD0C}" presName="parBigCircle" presStyleLbl="node0" presStyleIdx="1" presStyleCnt="4"/>
      <dgm:spPr>
        <a:solidFill>
          <a:schemeClr val="tx2"/>
        </a:solidFill>
      </dgm:spPr>
    </dgm:pt>
    <dgm:pt modelId="{91C98B5C-9BAA-4CEA-8012-03709FB4EF46}" type="pres">
      <dgm:prSet presAssocID="{EE87C6FF-C5CB-4FA2-BD3E-2BBD3652AD0C}" presName="parTx" presStyleLbl="revTx" presStyleIdx="3" presStyleCnt="8"/>
      <dgm:spPr/>
    </dgm:pt>
    <dgm:pt modelId="{7590107F-A1F6-4608-8D01-F13B06310A93}" type="pres">
      <dgm:prSet presAssocID="{EE87C6FF-C5CB-4FA2-BD3E-2BBD3652AD0C}" presName="bSpace" presStyleCnt="0"/>
      <dgm:spPr/>
    </dgm:pt>
    <dgm:pt modelId="{8CDE89C7-5F7B-4BCC-9F8D-3169645B8FE3}" type="pres">
      <dgm:prSet presAssocID="{EE87C6FF-C5CB-4FA2-BD3E-2BBD3652AD0C}" presName="parBackupNorm" presStyleCnt="0"/>
      <dgm:spPr/>
    </dgm:pt>
    <dgm:pt modelId="{3ED8EF86-0A56-4E46-9286-7677F34D5492}" type="pres">
      <dgm:prSet presAssocID="{4E5B4A1E-46E7-4AE0-AE69-55068E5EB096}" presName="parSpace" presStyleCnt="0"/>
      <dgm:spPr/>
    </dgm:pt>
    <dgm:pt modelId="{902A8AEF-136D-457D-976E-E9EAE5C58D1C}" type="pres">
      <dgm:prSet presAssocID="{AFEEA3B9-37EE-4272-893D-327F73F2F4C0}" presName="desBackupLeftNorm" presStyleCnt="0"/>
      <dgm:spPr/>
    </dgm:pt>
    <dgm:pt modelId="{23794FF0-D8B2-428A-8221-5E9CB0208FF9}" type="pres">
      <dgm:prSet presAssocID="{AFEEA3B9-37EE-4272-893D-327F73F2F4C0}" presName="desComposite" presStyleCnt="0"/>
      <dgm:spPr/>
    </dgm:pt>
    <dgm:pt modelId="{40F747F2-60D9-41BC-A8F9-1751852E839B}" type="pres">
      <dgm:prSet presAssocID="{AFEEA3B9-37EE-4272-893D-327F73F2F4C0}" presName="desCircle" presStyleLbl="node1" presStyleIdx="1" presStyleCnt="2"/>
      <dgm:spPr>
        <a:solidFill>
          <a:schemeClr val="tx2"/>
        </a:solidFill>
      </dgm:spPr>
    </dgm:pt>
    <dgm:pt modelId="{7B0DD30D-148E-425F-AD60-F64F597B0A89}" type="pres">
      <dgm:prSet presAssocID="{AFEEA3B9-37EE-4272-893D-327F73F2F4C0}" presName="chTx" presStyleLbl="revTx" presStyleIdx="4" presStyleCnt="8"/>
      <dgm:spPr/>
    </dgm:pt>
    <dgm:pt modelId="{386CD2D1-BBFA-4C88-AE12-F3BF8F6EFDB4}" type="pres">
      <dgm:prSet presAssocID="{AFEEA3B9-37EE-4272-893D-327F73F2F4C0}" presName="desTx" presStyleLbl="revTx" presStyleIdx="5" presStyleCnt="8">
        <dgm:presLayoutVars>
          <dgm:bulletEnabled val="1"/>
        </dgm:presLayoutVars>
      </dgm:prSet>
      <dgm:spPr/>
    </dgm:pt>
    <dgm:pt modelId="{84B062F9-0177-4215-96FF-B016AFEEEEAD}" type="pres">
      <dgm:prSet presAssocID="{AFEEA3B9-37EE-4272-893D-327F73F2F4C0}" presName="desBackupRightNorm" presStyleCnt="0"/>
      <dgm:spPr/>
    </dgm:pt>
    <dgm:pt modelId="{E43A3E73-4CD3-4156-888F-66AA2ADA7D3A}" type="pres">
      <dgm:prSet presAssocID="{CBD79C2A-25FC-40E6-9404-6755485132D6}" presName="desSpace" presStyleCnt="0"/>
      <dgm:spPr/>
    </dgm:pt>
    <dgm:pt modelId="{20C064AD-CF8A-4F93-9E96-2583B77ED265}" type="pres">
      <dgm:prSet presAssocID="{7A964430-63D8-4CFE-8E94-D2766B97110E}" presName="parComposite" presStyleCnt="0"/>
      <dgm:spPr/>
    </dgm:pt>
    <dgm:pt modelId="{75FA0BF1-5A22-4607-8810-735D1DB2B62F}" type="pres">
      <dgm:prSet presAssocID="{7A964430-63D8-4CFE-8E94-D2766B97110E}" presName="parBigCircle" presStyleLbl="node0" presStyleIdx="2" presStyleCnt="4"/>
      <dgm:spPr/>
    </dgm:pt>
    <dgm:pt modelId="{F3DD557F-B2D0-4904-BA16-1112473892B0}" type="pres">
      <dgm:prSet presAssocID="{7A964430-63D8-4CFE-8E94-D2766B97110E}" presName="parTx" presStyleLbl="revTx" presStyleIdx="6" presStyleCnt="8"/>
      <dgm:spPr/>
    </dgm:pt>
    <dgm:pt modelId="{693D83E2-703E-4F97-8682-F732469DEE43}" type="pres">
      <dgm:prSet presAssocID="{7A964430-63D8-4CFE-8E94-D2766B97110E}" presName="bSpace" presStyleCnt="0"/>
      <dgm:spPr/>
    </dgm:pt>
    <dgm:pt modelId="{67E62F6D-7FD6-40B0-B5BB-D1D32AE7ABAB}" type="pres">
      <dgm:prSet presAssocID="{7A964430-63D8-4CFE-8E94-D2766B97110E}" presName="parBackupNorm" presStyleCnt="0"/>
      <dgm:spPr/>
    </dgm:pt>
    <dgm:pt modelId="{D5456125-8D64-4A99-AC11-21AF7CE2EF11}" type="pres">
      <dgm:prSet presAssocID="{22199B50-3BA3-4077-8C48-5B49C509CF20}" presName="parSpace" presStyleCnt="0"/>
      <dgm:spPr/>
    </dgm:pt>
    <dgm:pt modelId="{A19D2DC2-418D-40C7-8EA8-930761F67EBC}" type="pres">
      <dgm:prSet presAssocID="{76DA6516-9A79-4045-A2D7-BC34BE3D803C}" presName="parComposite" presStyleCnt="0"/>
      <dgm:spPr/>
    </dgm:pt>
    <dgm:pt modelId="{8605BF15-2D92-486E-B63B-AA0F560E742F}" type="pres">
      <dgm:prSet presAssocID="{76DA6516-9A79-4045-A2D7-BC34BE3D803C}" presName="parBigCircle" presStyleLbl="node0" presStyleIdx="3" presStyleCnt="4"/>
      <dgm:spPr>
        <a:solidFill>
          <a:schemeClr val="tx2"/>
        </a:solidFill>
      </dgm:spPr>
    </dgm:pt>
    <dgm:pt modelId="{A426AFC1-7FE1-4547-956D-802BF92B1BA5}" type="pres">
      <dgm:prSet presAssocID="{76DA6516-9A79-4045-A2D7-BC34BE3D803C}" presName="parTx" presStyleLbl="revTx" presStyleIdx="7" presStyleCnt="8"/>
      <dgm:spPr/>
    </dgm:pt>
    <dgm:pt modelId="{58C5EFCF-A9A7-402E-8FFF-6D0428E0B3C3}" type="pres">
      <dgm:prSet presAssocID="{76DA6516-9A79-4045-A2D7-BC34BE3D803C}" presName="bSpace" presStyleCnt="0"/>
      <dgm:spPr/>
    </dgm:pt>
    <dgm:pt modelId="{A5B2F6E6-7587-4177-8FC1-AC7857A0F9B3}" type="pres">
      <dgm:prSet presAssocID="{76DA6516-9A79-4045-A2D7-BC34BE3D803C}" presName="parBackupNorm" presStyleCnt="0"/>
      <dgm:spPr/>
    </dgm:pt>
    <dgm:pt modelId="{EB8B14FD-F9C2-42AE-82FD-16B9334A8E16}" type="pres">
      <dgm:prSet presAssocID="{E55C6F31-FC76-4743-8FCD-1E0E8FCEE4CA}" presName="parSpace" presStyleCnt="0"/>
      <dgm:spPr/>
    </dgm:pt>
  </dgm:ptLst>
  <dgm:cxnLst>
    <dgm:cxn modelId="{E32B8B25-1DB5-43CD-9D17-BBA3637580BE}" type="presOf" srcId="{8248DD76-9DC0-40F0-8012-32C7450F356A}" destId="{DD5B3249-7565-4DAC-B7A7-D5E26B85AACF}" srcOrd="0" destOrd="0" presId="urn:microsoft.com/office/officeart/2008/layout/CircleAccentTimeline"/>
    <dgm:cxn modelId="{1444A22E-BE16-439F-A9F4-90BA45B94750}" srcId="{F49CC42B-929C-4D9A-ACB0-3CCF984125BB}" destId="{7A964430-63D8-4CFE-8E94-D2766B97110E}" srcOrd="2" destOrd="0" parTransId="{3D2DB0EF-C444-4780-8D2B-DDA47A7B12F0}" sibTransId="{22199B50-3BA3-4077-8C48-5B49C509CF20}"/>
    <dgm:cxn modelId="{83464369-9155-4459-A8C9-8F8AFFA9CAE3}" type="presOf" srcId="{9AD8211D-EC41-4A2A-B3A9-9A151711131C}" destId="{374B71F8-9593-4F45-9DF0-60123BBB782A}" srcOrd="0" destOrd="0" presId="urn:microsoft.com/office/officeart/2008/layout/CircleAccentTimeline"/>
    <dgm:cxn modelId="{7C18C249-DFF5-47F9-A156-91D9A3EEB3A9}" srcId="{F49CC42B-929C-4D9A-ACB0-3CCF984125BB}" destId="{76DA6516-9A79-4045-A2D7-BC34BE3D803C}" srcOrd="3" destOrd="0" parTransId="{6B94BA75-3059-40A8-8A15-3420DBD5E055}" sibTransId="{E55C6F31-FC76-4743-8FCD-1E0E8FCEE4CA}"/>
    <dgm:cxn modelId="{B2BE5750-E6B4-4B93-8B25-694012418DC2}" srcId="{F49CC42B-929C-4D9A-ACB0-3CCF984125BB}" destId="{EE87C6FF-C5CB-4FA2-BD3E-2BBD3652AD0C}" srcOrd="1" destOrd="0" parTransId="{9387FBBE-2FB5-4A3C-9075-F8E5A01189E6}" sibTransId="{4E5B4A1E-46E7-4AE0-AE69-55068E5EB096}"/>
    <dgm:cxn modelId="{C66BA779-BCC2-4142-B345-C138AD768175}" type="presOf" srcId="{F49CC42B-929C-4D9A-ACB0-3CCF984125BB}" destId="{0E904EDC-09F3-469B-A7B6-89965B53CF2E}" srcOrd="0" destOrd="0" presId="urn:microsoft.com/office/officeart/2008/layout/CircleAccentTimeline"/>
    <dgm:cxn modelId="{C2078D90-FE21-49F2-ABB1-D865C3CBC6FC}" type="presOf" srcId="{AFEEA3B9-37EE-4272-893D-327F73F2F4C0}" destId="{7B0DD30D-148E-425F-AD60-F64F597B0A89}" srcOrd="0" destOrd="0" presId="urn:microsoft.com/office/officeart/2008/layout/CircleAccentTimeline"/>
    <dgm:cxn modelId="{F3A8319D-9464-4CCC-B826-62796C58EF95}" type="presOf" srcId="{76DA6516-9A79-4045-A2D7-BC34BE3D803C}" destId="{A426AFC1-7FE1-4547-956D-802BF92B1BA5}" srcOrd="0" destOrd="0" presId="urn:microsoft.com/office/officeart/2008/layout/CircleAccentTimeline"/>
    <dgm:cxn modelId="{8798189F-0029-4C99-A449-42C821F08A64}" type="presOf" srcId="{7A964430-63D8-4CFE-8E94-D2766B97110E}" destId="{F3DD557F-B2D0-4904-BA16-1112473892B0}" srcOrd="0" destOrd="0" presId="urn:microsoft.com/office/officeart/2008/layout/CircleAccentTimeline"/>
    <dgm:cxn modelId="{ECC512B5-4E50-4673-939F-78725C10D03D}" srcId="{F49CC42B-929C-4D9A-ACB0-3CCF984125BB}" destId="{9AD8211D-EC41-4A2A-B3A9-9A151711131C}" srcOrd="0" destOrd="0" parTransId="{FE2DA04E-6AA8-4C49-B80F-E299BF741518}" sibTransId="{63D4DDCF-747D-46DD-B84E-B1182CD686F3}"/>
    <dgm:cxn modelId="{0CB9D8CE-8727-40F7-93E3-75106DB03EE3}" type="presOf" srcId="{EE87C6FF-C5CB-4FA2-BD3E-2BBD3652AD0C}" destId="{91C98B5C-9BAA-4CEA-8012-03709FB4EF46}" srcOrd="0" destOrd="0" presId="urn:microsoft.com/office/officeart/2008/layout/CircleAccentTimeline"/>
    <dgm:cxn modelId="{CA9321DF-90CC-4BDC-8FFD-3924CD7366DD}" srcId="{EE87C6FF-C5CB-4FA2-BD3E-2BBD3652AD0C}" destId="{AFEEA3B9-37EE-4272-893D-327F73F2F4C0}" srcOrd="0" destOrd="0" parTransId="{738A43F1-2157-4E74-A269-2D709C668919}" sibTransId="{CBD79C2A-25FC-40E6-9404-6755485132D6}"/>
    <dgm:cxn modelId="{E3EE02F9-0C9F-457A-9A1C-1E83B6864BE1}" srcId="{9AD8211D-EC41-4A2A-B3A9-9A151711131C}" destId="{8248DD76-9DC0-40F0-8012-32C7450F356A}" srcOrd="0" destOrd="0" parTransId="{AED5EA3D-F289-4C35-9452-D37F307A8084}" sibTransId="{1CDFBA74-9F39-4631-B754-451E0CC6E035}"/>
    <dgm:cxn modelId="{1FF0A670-0E97-439A-830B-1CB2A3F30520}" type="presParOf" srcId="{0E904EDC-09F3-469B-A7B6-89965B53CF2E}" destId="{F588E8F8-FE13-4166-8B12-C024D178F096}" srcOrd="0" destOrd="0" presId="urn:microsoft.com/office/officeart/2008/layout/CircleAccentTimeline"/>
    <dgm:cxn modelId="{C7495E61-F483-4E93-B623-CF9174B988A7}" type="presParOf" srcId="{F588E8F8-FE13-4166-8B12-C024D178F096}" destId="{22AA26BB-2A5C-4B51-8501-3AD273CDBD8B}" srcOrd="0" destOrd="0" presId="urn:microsoft.com/office/officeart/2008/layout/CircleAccentTimeline"/>
    <dgm:cxn modelId="{F6CEA961-A944-4B94-BFBB-188D6666720F}" type="presParOf" srcId="{F588E8F8-FE13-4166-8B12-C024D178F096}" destId="{374B71F8-9593-4F45-9DF0-60123BBB782A}" srcOrd="1" destOrd="0" presId="urn:microsoft.com/office/officeart/2008/layout/CircleAccentTimeline"/>
    <dgm:cxn modelId="{0B0A8D24-DD39-4766-B386-27D5319E286C}" type="presParOf" srcId="{F588E8F8-FE13-4166-8B12-C024D178F096}" destId="{BA4A8D7D-09F2-4A1D-9B12-E4B1E5BECD1A}" srcOrd="2" destOrd="0" presId="urn:microsoft.com/office/officeart/2008/layout/CircleAccentTimeline"/>
    <dgm:cxn modelId="{BAAC6E08-CC0F-45C2-8E48-D440C10D296D}" type="presParOf" srcId="{0E904EDC-09F3-469B-A7B6-89965B53CF2E}" destId="{5BCA46F0-81F0-4838-97C7-46806A5E6998}" srcOrd="1" destOrd="0" presId="urn:microsoft.com/office/officeart/2008/layout/CircleAccentTimeline"/>
    <dgm:cxn modelId="{F509490B-6011-467A-BA2C-FB56C3DA1605}" type="presParOf" srcId="{0E904EDC-09F3-469B-A7B6-89965B53CF2E}" destId="{7B4536E0-97E3-4B3F-9AF2-DBB5E0A4463B}" srcOrd="2" destOrd="0" presId="urn:microsoft.com/office/officeart/2008/layout/CircleAccentTimeline"/>
    <dgm:cxn modelId="{69377046-5417-461C-B1A9-382DBEEBD434}" type="presParOf" srcId="{0E904EDC-09F3-469B-A7B6-89965B53CF2E}" destId="{E3338BC4-E05F-4D11-9906-4A91DFB56EF8}" srcOrd="3" destOrd="0" presId="urn:microsoft.com/office/officeart/2008/layout/CircleAccentTimeline"/>
    <dgm:cxn modelId="{F7EF3CE0-7A58-4F71-80D7-13BF3CF968DD}" type="presParOf" srcId="{0E904EDC-09F3-469B-A7B6-89965B53CF2E}" destId="{95F78E81-2126-48A0-9E57-7D38603EF913}" srcOrd="4" destOrd="0" presId="urn:microsoft.com/office/officeart/2008/layout/CircleAccentTimeline"/>
    <dgm:cxn modelId="{7364E209-0A4F-4E07-9DCA-8C1125A1CD75}" type="presParOf" srcId="{95F78E81-2126-48A0-9E57-7D38603EF913}" destId="{37773C4B-77F8-4742-B87C-043704D4D869}" srcOrd="0" destOrd="0" presId="urn:microsoft.com/office/officeart/2008/layout/CircleAccentTimeline"/>
    <dgm:cxn modelId="{6786F928-EE62-4601-90DA-79797592184F}" type="presParOf" srcId="{95F78E81-2126-48A0-9E57-7D38603EF913}" destId="{DD5B3249-7565-4DAC-B7A7-D5E26B85AACF}" srcOrd="1" destOrd="0" presId="urn:microsoft.com/office/officeart/2008/layout/CircleAccentTimeline"/>
    <dgm:cxn modelId="{516A5810-8AF4-422E-AEA5-1A68A4FACEC0}" type="presParOf" srcId="{95F78E81-2126-48A0-9E57-7D38603EF913}" destId="{0D5D132F-AF19-4718-B77A-D9BB5AB6A8C9}" srcOrd="2" destOrd="0" presId="urn:microsoft.com/office/officeart/2008/layout/CircleAccentTimeline"/>
    <dgm:cxn modelId="{25CABE70-F669-4DB1-9E24-334C2663DCA1}" type="presParOf" srcId="{0E904EDC-09F3-469B-A7B6-89965B53CF2E}" destId="{DA293649-7C3D-4782-9C0F-6CA2F808EDEA}" srcOrd="5" destOrd="0" presId="urn:microsoft.com/office/officeart/2008/layout/CircleAccentTimeline"/>
    <dgm:cxn modelId="{FD44C423-3F66-4F58-A72B-074CE89D631D}" type="presParOf" srcId="{0E904EDC-09F3-469B-A7B6-89965B53CF2E}" destId="{C7912ADD-CF7E-4AD3-AA96-D33C5A76C54E}" srcOrd="6" destOrd="0" presId="urn:microsoft.com/office/officeart/2008/layout/CircleAccentTimeline"/>
    <dgm:cxn modelId="{9034C4BB-DD9D-4F4F-820F-8945047B2146}" type="presParOf" srcId="{0E904EDC-09F3-469B-A7B6-89965B53CF2E}" destId="{4809EF6E-B605-4472-A142-6DBF0EFCA56F}" srcOrd="7" destOrd="0" presId="urn:microsoft.com/office/officeart/2008/layout/CircleAccentTimeline"/>
    <dgm:cxn modelId="{B595749C-D8C8-4874-8DC1-FCD8B59B930D}" type="presParOf" srcId="{4809EF6E-B605-4472-A142-6DBF0EFCA56F}" destId="{5D22A20E-8D1D-457C-9151-AE98AECC877F}" srcOrd="0" destOrd="0" presId="urn:microsoft.com/office/officeart/2008/layout/CircleAccentTimeline"/>
    <dgm:cxn modelId="{21A47DCB-21F9-47BA-9528-FA53CBDBD0AE}" type="presParOf" srcId="{4809EF6E-B605-4472-A142-6DBF0EFCA56F}" destId="{91C98B5C-9BAA-4CEA-8012-03709FB4EF46}" srcOrd="1" destOrd="0" presId="urn:microsoft.com/office/officeart/2008/layout/CircleAccentTimeline"/>
    <dgm:cxn modelId="{42E64BD9-ED0A-43BF-9944-E9708780D234}" type="presParOf" srcId="{4809EF6E-B605-4472-A142-6DBF0EFCA56F}" destId="{7590107F-A1F6-4608-8D01-F13B06310A93}" srcOrd="2" destOrd="0" presId="urn:microsoft.com/office/officeart/2008/layout/CircleAccentTimeline"/>
    <dgm:cxn modelId="{2E90B70E-AE46-4AF2-B3EB-124D822F0728}" type="presParOf" srcId="{0E904EDC-09F3-469B-A7B6-89965B53CF2E}" destId="{8CDE89C7-5F7B-4BCC-9F8D-3169645B8FE3}" srcOrd="8" destOrd="0" presId="urn:microsoft.com/office/officeart/2008/layout/CircleAccentTimeline"/>
    <dgm:cxn modelId="{9FEDA636-9A5A-4B78-B3D7-9FCE28589F45}" type="presParOf" srcId="{0E904EDC-09F3-469B-A7B6-89965B53CF2E}" destId="{3ED8EF86-0A56-4E46-9286-7677F34D5492}" srcOrd="9" destOrd="0" presId="urn:microsoft.com/office/officeart/2008/layout/CircleAccentTimeline"/>
    <dgm:cxn modelId="{80EDACC7-2518-4CC2-93BD-274EACFA367D}" type="presParOf" srcId="{0E904EDC-09F3-469B-A7B6-89965B53CF2E}" destId="{902A8AEF-136D-457D-976E-E9EAE5C58D1C}" srcOrd="10" destOrd="0" presId="urn:microsoft.com/office/officeart/2008/layout/CircleAccentTimeline"/>
    <dgm:cxn modelId="{2A42B7C7-F602-40EE-BCBE-F66267FEFC34}" type="presParOf" srcId="{0E904EDC-09F3-469B-A7B6-89965B53CF2E}" destId="{23794FF0-D8B2-428A-8221-5E9CB0208FF9}" srcOrd="11" destOrd="0" presId="urn:microsoft.com/office/officeart/2008/layout/CircleAccentTimeline"/>
    <dgm:cxn modelId="{81AAD7F2-42AF-4C78-A8E3-27FC9BBFD4EF}" type="presParOf" srcId="{23794FF0-D8B2-428A-8221-5E9CB0208FF9}" destId="{40F747F2-60D9-41BC-A8F9-1751852E839B}" srcOrd="0" destOrd="0" presId="urn:microsoft.com/office/officeart/2008/layout/CircleAccentTimeline"/>
    <dgm:cxn modelId="{B1C10852-0372-4736-9B94-8B088D040668}" type="presParOf" srcId="{23794FF0-D8B2-428A-8221-5E9CB0208FF9}" destId="{7B0DD30D-148E-425F-AD60-F64F597B0A89}" srcOrd="1" destOrd="0" presId="urn:microsoft.com/office/officeart/2008/layout/CircleAccentTimeline"/>
    <dgm:cxn modelId="{8937902B-9B3F-4EAF-94F7-07DBACA0802C}" type="presParOf" srcId="{23794FF0-D8B2-428A-8221-5E9CB0208FF9}" destId="{386CD2D1-BBFA-4C88-AE12-F3BF8F6EFDB4}" srcOrd="2" destOrd="0" presId="urn:microsoft.com/office/officeart/2008/layout/CircleAccentTimeline"/>
    <dgm:cxn modelId="{339B2435-674C-4D14-AD51-FEEAF4652A86}" type="presParOf" srcId="{0E904EDC-09F3-469B-A7B6-89965B53CF2E}" destId="{84B062F9-0177-4215-96FF-B016AFEEEEAD}" srcOrd="12" destOrd="0" presId="urn:microsoft.com/office/officeart/2008/layout/CircleAccentTimeline"/>
    <dgm:cxn modelId="{C23323FB-6ACF-4118-B1EC-DA8582B90545}" type="presParOf" srcId="{0E904EDC-09F3-469B-A7B6-89965B53CF2E}" destId="{E43A3E73-4CD3-4156-888F-66AA2ADA7D3A}" srcOrd="13" destOrd="0" presId="urn:microsoft.com/office/officeart/2008/layout/CircleAccentTimeline"/>
    <dgm:cxn modelId="{67085ADA-B3DC-4955-B434-5FC1F9C68213}" type="presParOf" srcId="{0E904EDC-09F3-469B-A7B6-89965B53CF2E}" destId="{20C064AD-CF8A-4F93-9E96-2583B77ED265}" srcOrd="14" destOrd="0" presId="urn:microsoft.com/office/officeart/2008/layout/CircleAccentTimeline"/>
    <dgm:cxn modelId="{C5EAA14F-FFA0-4CF0-99A9-6734A1442E73}" type="presParOf" srcId="{20C064AD-CF8A-4F93-9E96-2583B77ED265}" destId="{75FA0BF1-5A22-4607-8810-735D1DB2B62F}" srcOrd="0" destOrd="0" presId="urn:microsoft.com/office/officeart/2008/layout/CircleAccentTimeline"/>
    <dgm:cxn modelId="{697A4C3C-ED37-4524-9786-B3DEB9847F63}" type="presParOf" srcId="{20C064AD-CF8A-4F93-9E96-2583B77ED265}" destId="{F3DD557F-B2D0-4904-BA16-1112473892B0}" srcOrd="1" destOrd="0" presId="urn:microsoft.com/office/officeart/2008/layout/CircleAccentTimeline"/>
    <dgm:cxn modelId="{C60A73E9-B2C7-4E70-B579-4BE8B567BC0B}" type="presParOf" srcId="{20C064AD-CF8A-4F93-9E96-2583B77ED265}" destId="{693D83E2-703E-4F97-8682-F732469DEE43}" srcOrd="2" destOrd="0" presId="urn:microsoft.com/office/officeart/2008/layout/CircleAccentTimeline"/>
    <dgm:cxn modelId="{19FED9E1-6A52-4A2A-8FE5-54A56B792356}" type="presParOf" srcId="{0E904EDC-09F3-469B-A7B6-89965B53CF2E}" destId="{67E62F6D-7FD6-40B0-B5BB-D1D32AE7ABAB}" srcOrd="15" destOrd="0" presId="urn:microsoft.com/office/officeart/2008/layout/CircleAccentTimeline"/>
    <dgm:cxn modelId="{07B861E4-646C-46F1-944B-26FBC4C4CC2F}" type="presParOf" srcId="{0E904EDC-09F3-469B-A7B6-89965B53CF2E}" destId="{D5456125-8D64-4A99-AC11-21AF7CE2EF11}" srcOrd="16" destOrd="0" presId="urn:microsoft.com/office/officeart/2008/layout/CircleAccentTimeline"/>
    <dgm:cxn modelId="{8E44336C-E1C7-4F7B-89C2-FBEFD53BA996}" type="presParOf" srcId="{0E904EDC-09F3-469B-A7B6-89965B53CF2E}" destId="{A19D2DC2-418D-40C7-8EA8-930761F67EBC}" srcOrd="17" destOrd="0" presId="urn:microsoft.com/office/officeart/2008/layout/CircleAccentTimeline"/>
    <dgm:cxn modelId="{6E8BFC21-2752-4E58-A10D-0190C7A24DCE}" type="presParOf" srcId="{A19D2DC2-418D-40C7-8EA8-930761F67EBC}" destId="{8605BF15-2D92-486E-B63B-AA0F560E742F}" srcOrd="0" destOrd="0" presId="urn:microsoft.com/office/officeart/2008/layout/CircleAccentTimeline"/>
    <dgm:cxn modelId="{3E962D17-0D39-48F7-993A-BC45B742B1A6}" type="presParOf" srcId="{A19D2DC2-418D-40C7-8EA8-930761F67EBC}" destId="{A426AFC1-7FE1-4547-956D-802BF92B1BA5}" srcOrd="1" destOrd="0" presId="urn:microsoft.com/office/officeart/2008/layout/CircleAccentTimeline"/>
    <dgm:cxn modelId="{3329A287-98FE-4397-9470-379A854D91EE}" type="presParOf" srcId="{A19D2DC2-418D-40C7-8EA8-930761F67EBC}" destId="{58C5EFCF-A9A7-402E-8FFF-6D0428E0B3C3}" srcOrd="2" destOrd="0" presId="urn:microsoft.com/office/officeart/2008/layout/CircleAccentTimeline"/>
    <dgm:cxn modelId="{94B5EB74-B568-473B-8960-F5CA9A08F0B3}" type="presParOf" srcId="{0E904EDC-09F3-469B-A7B6-89965B53CF2E}" destId="{A5B2F6E6-7587-4177-8FC1-AC7857A0F9B3}" srcOrd="18" destOrd="0" presId="urn:microsoft.com/office/officeart/2008/layout/CircleAccentTimeline"/>
    <dgm:cxn modelId="{B5A483B9-69B8-4BE5-9814-B2FE35B0A449}" type="presParOf" srcId="{0E904EDC-09F3-469B-A7B6-89965B53CF2E}" destId="{EB8B14FD-F9C2-42AE-82FD-16B9334A8E16}" srcOrd="1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DBAD6-2CD7-4359-A348-7A91E51C320E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F66D122-158E-4525-A36E-52744BF13756}">
      <dgm:prSet phldrT="[Texte]"/>
      <dgm:spPr/>
      <dgm:t>
        <a:bodyPr/>
        <a:lstStyle/>
        <a:p>
          <a:r>
            <a:rPr lang="fr-FR" dirty="0"/>
            <a:t>Fonctionnel</a:t>
          </a:r>
        </a:p>
      </dgm:t>
    </dgm:pt>
    <dgm:pt modelId="{6A9228E5-379A-46CA-8FC8-402ABCDCC283}" type="parTrans" cxnId="{80150AD6-BC41-4156-AE6F-6423447BC994}">
      <dgm:prSet/>
      <dgm:spPr/>
      <dgm:t>
        <a:bodyPr/>
        <a:lstStyle/>
        <a:p>
          <a:endParaRPr lang="fr-FR"/>
        </a:p>
      </dgm:t>
    </dgm:pt>
    <dgm:pt modelId="{7FAE2A0A-EBCB-4C22-80A4-3D800C7B3259}" type="sibTrans" cxnId="{80150AD6-BC41-4156-AE6F-6423447BC994}">
      <dgm:prSet/>
      <dgm:spPr/>
      <dgm:t>
        <a:bodyPr/>
        <a:lstStyle/>
        <a:p>
          <a:endParaRPr lang="fr-FR"/>
        </a:p>
      </dgm:t>
    </dgm:pt>
    <dgm:pt modelId="{FC8F378E-B23A-4DB6-8149-9E8D77F592C3}">
      <dgm:prSet phldrT="[Texte]"/>
      <dgm:spPr/>
      <dgm:t>
        <a:bodyPr/>
        <a:lstStyle/>
        <a:p>
          <a:r>
            <a:rPr lang="fr-FR" dirty="0"/>
            <a:t>Technique</a:t>
          </a:r>
        </a:p>
      </dgm:t>
    </dgm:pt>
    <dgm:pt modelId="{90D6EC97-A071-4FBE-8518-040B856FDDD8}" type="parTrans" cxnId="{629F37F2-B4CB-4A1A-B05B-37F419750D80}">
      <dgm:prSet/>
      <dgm:spPr/>
      <dgm:t>
        <a:bodyPr/>
        <a:lstStyle/>
        <a:p>
          <a:endParaRPr lang="fr-FR"/>
        </a:p>
      </dgm:t>
    </dgm:pt>
    <dgm:pt modelId="{4FD8612F-E808-45EE-A0B1-E9EC711E94F3}" type="sibTrans" cxnId="{629F37F2-B4CB-4A1A-B05B-37F419750D80}">
      <dgm:prSet/>
      <dgm:spPr/>
      <dgm:t>
        <a:bodyPr/>
        <a:lstStyle/>
        <a:p>
          <a:endParaRPr lang="fr-FR"/>
        </a:p>
      </dgm:t>
    </dgm:pt>
    <dgm:pt modelId="{A1324052-C915-441D-8DA1-E503C8E7F9A1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/>
            <a:t>Juridique</a:t>
          </a:r>
        </a:p>
      </dgm:t>
    </dgm:pt>
    <dgm:pt modelId="{C098A95B-D12D-4570-B853-0CF90F61585F}" type="parTrans" cxnId="{A4107C63-FD8A-4022-B92E-7C514D3B27F5}">
      <dgm:prSet/>
      <dgm:spPr/>
      <dgm:t>
        <a:bodyPr/>
        <a:lstStyle/>
        <a:p>
          <a:endParaRPr lang="fr-FR"/>
        </a:p>
      </dgm:t>
    </dgm:pt>
    <dgm:pt modelId="{8049CE66-2EEB-4012-9D56-ADDED6167A74}" type="sibTrans" cxnId="{A4107C63-FD8A-4022-B92E-7C514D3B27F5}">
      <dgm:prSet/>
      <dgm:spPr/>
      <dgm:t>
        <a:bodyPr/>
        <a:lstStyle/>
        <a:p>
          <a:endParaRPr lang="fr-FR"/>
        </a:p>
      </dgm:t>
    </dgm:pt>
    <dgm:pt modelId="{33F48F59-251F-463B-898D-D0C0B787B789}">
      <dgm:prSet phldrT="[Texte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Commercial</a:t>
          </a:r>
        </a:p>
      </dgm:t>
    </dgm:pt>
    <dgm:pt modelId="{DB79F16E-5D9F-4068-A696-A12D4D12EB54}" type="parTrans" cxnId="{9333F861-727A-4B63-BC83-36898B45D582}">
      <dgm:prSet/>
      <dgm:spPr/>
      <dgm:t>
        <a:bodyPr/>
        <a:lstStyle/>
        <a:p>
          <a:endParaRPr lang="fr-FR"/>
        </a:p>
      </dgm:t>
    </dgm:pt>
    <dgm:pt modelId="{CC3EDCA5-504A-44DD-B4CE-FA24C2ACB663}" type="sibTrans" cxnId="{9333F861-727A-4B63-BC83-36898B45D582}">
      <dgm:prSet/>
      <dgm:spPr/>
      <dgm:t>
        <a:bodyPr/>
        <a:lstStyle/>
        <a:p>
          <a:endParaRPr lang="fr-FR"/>
        </a:p>
      </dgm:t>
    </dgm:pt>
    <dgm:pt modelId="{73BF5CBE-BE72-42C4-88FA-B419F4F95454}" type="pres">
      <dgm:prSet presAssocID="{408DBAD6-2CD7-4359-A348-7A91E51C320E}" presName="matrix" presStyleCnt="0">
        <dgm:presLayoutVars>
          <dgm:chMax val="1"/>
          <dgm:dir/>
          <dgm:resizeHandles val="exact"/>
        </dgm:presLayoutVars>
      </dgm:prSet>
      <dgm:spPr/>
    </dgm:pt>
    <dgm:pt modelId="{DA5F7FAE-1094-4282-AF7D-30AFFBF595AF}" type="pres">
      <dgm:prSet presAssocID="{408DBAD6-2CD7-4359-A348-7A91E51C320E}" presName="diamond" presStyleLbl="bgShp" presStyleIdx="0" presStyleCnt="1"/>
      <dgm:spPr/>
    </dgm:pt>
    <dgm:pt modelId="{0BD3B2B8-AEAA-4E12-AE8A-A945D71BE291}" type="pres">
      <dgm:prSet presAssocID="{408DBAD6-2CD7-4359-A348-7A91E51C320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A954E9-1913-4441-BE17-2C23A218D9A1}" type="pres">
      <dgm:prSet presAssocID="{408DBAD6-2CD7-4359-A348-7A91E51C320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062F07E-620B-463D-8656-37CCD918940F}" type="pres">
      <dgm:prSet presAssocID="{408DBAD6-2CD7-4359-A348-7A91E51C320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0C3F193-1D76-4583-95AB-0F44EEC4B3D5}" type="pres">
      <dgm:prSet presAssocID="{408DBAD6-2CD7-4359-A348-7A91E51C320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781153D-9A65-450E-82E6-9C0C3CC9C549}" type="presOf" srcId="{FC8F378E-B23A-4DB6-8149-9E8D77F592C3}" destId="{DAA954E9-1913-4441-BE17-2C23A218D9A1}" srcOrd="0" destOrd="0" presId="urn:microsoft.com/office/officeart/2005/8/layout/matrix3"/>
    <dgm:cxn modelId="{9333F861-727A-4B63-BC83-36898B45D582}" srcId="{408DBAD6-2CD7-4359-A348-7A91E51C320E}" destId="{33F48F59-251F-463B-898D-D0C0B787B789}" srcOrd="3" destOrd="0" parTransId="{DB79F16E-5D9F-4068-A696-A12D4D12EB54}" sibTransId="{CC3EDCA5-504A-44DD-B4CE-FA24C2ACB663}"/>
    <dgm:cxn modelId="{A4107C63-FD8A-4022-B92E-7C514D3B27F5}" srcId="{408DBAD6-2CD7-4359-A348-7A91E51C320E}" destId="{A1324052-C915-441D-8DA1-E503C8E7F9A1}" srcOrd="2" destOrd="0" parTransId="{C098A95B-D12D-4570-B853-0CF90F61585F}" sibTransId="{8049CE66-2EEB-4012-9D56-ADDED6167A74}"/>
    <dgm:cxn modelId="{3806DD87-2D96-4421-B8BF-76D0B685C1F2}" type="presOf" srcId="{408DBAD6-2CD7-4359-A348-7A91E51C320E}" destId="{73BF5CBE-BE72-42C4-88FA-B419F4F95454}" srcOrd="0" destOrd="0" presId="urn:microsoft.com/office/officeart/2005/8/layout/matrix3"/>
    <dgm:cxn modelId="{DBFE20C9-4E59-4A10-B6DA-FDE1D70EBFDC}" type="presOf" srcId="{CF66D122-158E-4525-A36E-52744BF13756}" destId="{0BD3B2B8-AEAA-4E12-AE8A-A945D71BE291}" srcOrd="0" destOrd="0" presId="urn:microsoft.com/office/officeart/2005/8/layout/matrix3"/>
    <dgm:cxn modelId="{80150AD6-BC41-4156-AE6F-6423447BC994}" srcId="{408DBAD6-2CD7-4359-A348-7A91E51C320E}" destId="{CF66D122-158E-4525-A36E-52744BF13756}" srcOrd="0" destOrd="0" parTransId="{6A9228E5-379A-46CA-8FC8-402ABCDCC283}" sibTransId="{7FAE2A0A-EBCB-4C22-80A4-3D800C7B3259}"/>
    <dgm:cxn modelId="{15FD73E2-9CC5-4C7F-942A-BFB3D5820DA7}" type="presOf" srcId="{A1324052-C915-441D-8DA1-E503C8E7F9A1}" destId="{A062F07E-620B-463D-8656-37CCD918940F}" srcOrd="0" destOrd="0" presId="urn:microsoft.com/office/officeart/2005/8/layout/matrix3"/>
    <dgm:cxn modelId="{F0332BEC-762D-4C90-AD75-AA05E9B571A7}" type="presOf" srcId="{33F48F59-251F-463B-898D-D0C0B787B789}" destId="{10C3F193-1D76-4583-95AB-0F44EEC4B3D5}" srcOrd="0" destOrd="0" presId="urn:microsoft.com/office/officeart/2005/8/layout/matrix3"/>
    <dgm:cxn modelId="{629F37F2-B4CB-4A1A-B05B-37F419750D80}" srcId="{408DBAD6-2CD7-4359-A348-7A91E51C320E}" destId="{FC8F378E-B23A-4DB6-8149-9E8D77F592C3}" srcOrd="1" destOrd="0" parTransId="{90D6EC97-A071-4FBE-8518-040B856FDDD8}" sibTransId="{4FD8612F-E808-45EE-A0B1-E9EC711E94F3}"/>
    <dgm:cxn modelId="{544DFC8B-C6A0-46ED-ADAF-EAAD853C00D7}" type="presParOf" srcId="{73BF5CBE-BE72-42C4-88FA-B419F4F95454}" destId="{DA5F7FAE-1094-4282-AF7D-30AFFBF595AF}" srcOrd="0" destOrd="0" presId="urn:microsoft.com/office/officeart/2005/8/layout/matrix3"/>
    <dgm:cxn modelId="{7F9FE713-4997-4F5A-BEEF-65AB109ACB8E}" type="presParOf" srcId="{73BF5CBE-BE72-42C4-88FA-B419F4F95454}" destId="{0BD3B2B8-AEAA-4E12-AE8A-A945D71BE291}" srcOrd="1" destOrd="0" presId="urn:microsoft.com/office/officeart/2005/8/layout/matrix3"/>
    <dgm:cxn modelId="{D8012D37-11AA-43D8-91F1-EB6433B51A41}" type="presParOf" srcId="{73BF5CBE-BE72-42C4-88FA-B419F4F95454}" destId="{DAA954E9-1913-4441-BE17-2C23A218D9A1}" srcOrd="2" destOrd="0" presId="urn:microsoft.com/office/officeart/2005/8/layout/matrix3"/>
    <dgm:cxn modelId="{32326C13-C053-42F0-A34F-C0324B89DFF6}" type="presParOf" srcId="{73BF5CBE-BE72-42C4-88FA-B419F4F95454}" destId="{A062F07E-620B-463D-8656-37CCD918940F}" srcOrd="3" destOrd="0" presId="urn:microsoft.com/office/officeart/2005/8/layout/matrix3"/>
    <dgm:cxn modelId="{49F3A4B8-11FE-45DE-B4CC-87969CD55892}" type="presParOf" srcId="{73BF5CBE-BE72-42C4-88FA-B419F4F95454}" destId="{10C3F193-1D76-4583-95AB-0F44EEC4B3D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A26BB-2A5C-4B51-8501-3AD273CDBD8B}">
      <dsp:nvSpPr>
        <dsp:cNvPr id="0" name=""/>
        <dsp:cNvSpPr/>
      </dsp:nvSpPr>
      <dsp:spPr>
        <a:xfrm>
          <a:off x="4079" y="1914904"/>
          <a:ext cx="1060326" cy="1060326"/>
        </a:xfrm>
        <a:prstGeom prst="donut">
          <a:avLst>
            <a:gd name="adj" fmla="val 2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B71F8-9593-4F45-9DF0-60123BBB782A}">
      <dsp:nvSpPr>
        <dsp:cNvPr id="0" name=""/>
        <dsp:cNvSpPr/>
      </dsp:nvSpPr>
      <dsp:spPr>
        <a:xfrm rot="17700000">
          <a:off x="377690" y="1050521"/>
          <a:ext cx="1318103" cy="63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2"/>
              </a:solidFill>
            </a:rPr>
            <a:t>Collecte</a:t>
          </a:r>
        </a:p>
      </dsp:txBody>
      <dsp:txXfrm>
        <a:off x="377690" y="1050521"/>
        <a:ext cx="1318103" cy="635224"/>
      </dsp:txXfrm>
    </dsp:sp>
    <dsp:sp modelId="{37773C4B-77F8-4742-B87C-043704D4D869}">
      <dsp:nvSpPr>
        <dsp:cNvPr id="0" name=""/>
        <dsp:cNvSpPr/>
      </dsp:nvSpPr>
      <dsp:spPr>
        <a:xfrm>
          <a:off x="1144273" y="2169879"/>
          <a:ext cx="550376" cy="55037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B3249-7565-4DAC-B7A7-D5E26B85AACF}">
      <dsp:nvSpPr>
        <dsp:cNvPr id="0" name=""/>
        <dsp:cNvSpPr/>
      </dsp:nvSpPr>
      <dsp:spPr>
        <a:xfrm rot="17700000">
          <a:off x="492427" y="2935916"/>
          <a:ext cx="1140221" cy="54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2"/>
              </a:solidFill>
            </a:rPr>
            <a:t>Nettoyage</a:t>
          </a:r>
          <a:endParaRPr lang="fr-FR" sz="1800" kern="1200" dirty="0">
            <a:solidFill>
              <a:schemeClr val="tx2"/>
            </a:solidFill>
          </a:endParaRPr>
        </a:p>
      </dsp:txBody>
      <dsp:txXfrm>
        <a:off x="492427" y="2935916"/>
        <a:ext cx="1140221" cy="549772"/>
      </dsp:txXfrm>
    </dsp:sp>
    <dsp:sp modelId="{0D5D132F-AF19-4718-B77A-D9BB5AB6A8C9}">
      <dsp:nvSpPr>
        <dsp:cNvPr id="0" name=""/>
        <dsp:cNvSpPr/>
      </dsp:nvSpPr>
      <dsp:spPr>
        <a:xfrm rot="17700000">
          <a:off x="1206274" y="1404446"/>
          <a:ext cx="1140221" cy="54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2A20E-8D1D-457C-9151-AE98AECC877F}">
      <dsp:nvSpPr>
        <dsp:cNvPr id="0" name=""/>
        <dsp:cNvSpPr/>
      </dsp:nvSpPr>
      <dsp:spPr>
        <a:xfrm>
          <a:off x="1774518" y="1914904"/>
          <a:ext cx="1060326" cy="1060326"/>
        </a:xfrm>
        <a:prstGeom prst="donut">
          <a:avLst>
            <a:gd name="adj" fmla="val 2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98B5C-9BAA-4CEA-8012-03709FB4EF46}">
      <dsp:nvSpPr>
        <dsp:cNvPr id="0" name=""/>
        <dsp:cNvSpPr/>
      </dsp:nvSpPr>
      <dsp:spPr>
        <a:xfrm rot="17700000">
          <a:off x="2148129" y="1050521"/>
          <a:ext cx="1318103" cy="63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2"/>
              </a:solidFill>
            </a:rPr>
            <a:t>Stockage</a:t>
          </a:r>
        </a:p>
      </dsp:txBody>
      <dsp:txXfrm>
        <a:off x="2148129" y="1050521"/>
        <a:ext cx="1318103" cy="635224"/>
      </dsp:txXfrm>
    </dsp:sp>
    <dsp:sp modelId="{40F747F2-60D9-41BC-A8F9-1751852E839B}">
      <dsp:nvSpPr>
        <dsp:cNvPr id="0" name=""/>
        <dsp:cNvSpPr/>
      </dsp:nvSpPr>
      <dsp:spPr>
        <a:xfrm>
          <a:off x="2914712" y="2169879"/>
          <a:ext cx="550376" cy="55037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DD30D-148E-425F-AD60-F64F597B0A89}">
      <dsp:nvSpPr>
        <dsp:cNvPr id="0" name=""/>
        <dsp:cNvSpPr/>
      </dsp:nvSpPr>
      <dsp:spPr>
        <a:xfrm rot="17700000">
          <a:off x="2262866" y="2935916"/>
          <a:ext cx="1140221" cy="54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2"/>
              </a:solidFill>
            </a:rPr>
            <a:t>Transformation</a:t>
          </a:r>
        </a:p>
      </dsp:txBody>
      <dsp:txXfrm>
        <a:off x="2262866" y="2935916"/>
        <a:ext cx="1140221" cy="549772"/>
      </dsp:txXfrm>
    </dsp:sp>
    <dsp:sp modelId="{386CD2D1-BBFA-4C88-AE12-F3BF8F6EFDB4}">
      <dsp:nvSpPr>
        <dsp:cNvPr id="0" name=""/>
        <dsp:cNvSpPr/>
      </dsp:nvSpPr>
      <dsp:spPr>
        <a:xfrm rot="17700000">
          <a:off x="2976712" y="1404446"/>
          <a:ext cx="1140221" cy="549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A0BF1-5A22-4607-8810-735D1DB2B62F}">
      <dsp:nvSpPr>
        <dsp:cNvPr id="0" name=""/>
        <dsp:cNvSpPr/>
      </dsp:nvSpPr>
      <dsp:spPr>
        <a:xfrm>
          <a:off x="3544956" y="1914904"/>
          <a:ext cx="1060326" cy="106032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D557F-B2D0-4904-BA16-1112473892B0}">
      <dsp:nvSpPr>
        <dsp:cNvPr id="0" name=""/>
        <dsp:cNvSpPr/>
      </dsp:nvSpPr>
      <dsp:spPr>
        <a:xfrm rot="17700000">
          <a:off x="3918567" y="1050521"/>
          <a:ext cx="1318103" cy="63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Exposition</a:t>
          </a:r>
        </a:p>
      </dsp:txBody>
      <dsp:txXfrm>
        <a:off x="3918567" y="1050521"/>
        <a:ext cx="1318103" cy="635224"/>
      </dsp:txXfrm>
    </dsp:sp>
    <dsp:sp modelId="{8605BF15-2D92-486E-B63B-AA0F560E742F}">
      <dsp:nvSpPr>
        <dsp:cNvPr id="0" name=""/>
        <dsp:cNvSpPr/>
      </dsp:nvSpPr>
      <dsp:spPr>
        <a:xfrm>
          <a:off x="4685235" y="1914904"/>
          <a:ext cx="1060326" cy="1060326"/>
        </a:xfrm>
        <a:prstGeom prst="donut">
          <a:avLst>
            <a:gd name="adj" fmla="val 2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6AFC1-7FE1-4547-956D-802BF92B1BA5}">
      <dsp:nvSpPr>
        <dsp:cNvPr id="0" name=""/>
        <dsp:cNvSpPr/>
      </dsp:nvSpPr>
      <dsp:spPr>
        <a:xfrm rot="17700000">
          <a:off x="5058846" y="1050521"/>
          <a:ext cx="1318103" cy="63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2"/>
              </a:solidFill>
            </a:rPr>
            <a:t>Analyse/</a:t>
          </a:r>
          <a:br>
            <a:rPr lang="fr-FR" sz="1800" kern="1200" dirty="0">
              <a:solidFill>
                <a:schemeClr val="tx2"/>
              </a:solidFill>
            </a:rPr>
          </a:br>
          <a:r>
            <a:rPr lang="fr-FR" sz="1800" kern="1200" dirty="0">
              <a:solidFill>
                <a:schemeClr val="tx2"/>
              </a:solidFill>
            </a:rPr>
            <a:t>Visualisations</a:t>
          </a:r>
        </a:p>
      </dsp:txBody>
      <dsp:txXfrm>
        <a:off x="5058846" y="1050521"/>
        <a:ext cx="1318103" cy="635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F7FAE-1094-4282-AF7D-30AFFBF595AF}">
      <dsp:nvSpPr>
        <dsp:cNvPr id="0" name=""/>
        <dsp:cNvSpPr/>
      </dsp:nvSpPr>
      <dsp:spPr>
        <a:xfrm>
          <a:off x="2340768" y="0"/>
          <a:ext cx="3167062" cy="316706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3B2B8-AEAA-4E12-AE8A-A945D71BE291}">
      <dsp:nvSpPr>
        <dsp:cNvPr id="0" name=""/>
        <dsp:cNvSpPr/>
      </dsp:nvSpPr>
      <dsp:spPr>
        <a:xfrm>
          <a:off x="2641639" y="300870"/>
          <a:ext cx="1235154" cy="12351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Fonctionnel</a:t>
          </a:r>
        </a:p>
      </dsp:txBody>
      <dsp:txXfrm>
        <a:off x="2701934" y="361165"/>
        <a:ext cx="1114564" cy="1114564"/>
      </dsp:txXfrm>
    </dsp:sp>
    <dsp:sp modelId="{DAA954E9-1913-4441-BE17-2C23A218D9A1}">
      <dsp:nvSpPr>
        <dsp:cNvPr id="0" name=""/>
        <dsp:cNvSpPr/>
      </dsp:nvSpPr>
      <dsp:spPr>
        <a:xfrm>
          <a:off x="3971805" y="300870"/>
          <a:ext cx="1235154" cy="1235154"/>
        </a:xfrm>
        <a:prstGeom prst="roundRect">
          <a:avLst/>
        </a:prstGeom>
        <a:solidFill>
          <a:schemeClr val="accent2">
            <a:hueOff val="-3883348"/>
            <a:satOff val="12282"/>
            <a:lumOff val="2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Technique</a:t>
          </a:r>
        </a:p>
      </dsp:txBody>
      <dsp:txXfrm>
        <a:off x="4032100" y="361165"/>
        <a:ext cx="1114564" cy="1114564"/>
      </dsp:txXfrm>
    </dsp:sp>
    <dsp:sp modelId="{A062F07E-620B-463D-8656-37CCD918940F}">
      <dsp:nvSpPr>
        <dsp:cNvPr id="0" name=""/>
        <dsp:cNvSpPr/>
      </dsp:nvSpPr>
      <dsp:spPr>
        <a:xfrm>
          <a:off x="2641639" y="1631037"/>
          <a:ext cx="1235154" cy="1235154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Juridique</a:t>
          </a:r>
        </a:p>
      </dsp:txBody>
      <dsp:txXfrm>
        <a:off x="2701934" y="1691332"/>
        <a:ext cx="1114564" cy="1114564"/>
      </dsp:txXfrm>
    </dsp:sp>
    <dsp:sp modelId="{10C3F193-1D76-4583-95AB-0F44EEC4B3D5}">
      <dsp:nvSpPr>
        <dsp:cNvPr id="0" name=""/>
        <dsp:cNvSpPr/>
      </dsp:nvSpPr>
      <dsp:spPr>
        <a:xfrm>
          <a:off x="3971805" y="1631037"/>
          <a:ext cx="1235154" cy="123515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Commercial</a:t>
          </a:r>
        </a:p>
      </dsp:txBody>
      <dsp:txXfrm>
        <a:off x="4032100" y="1691332"/>
        <a:ext cx="1114564" cy="1114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General Data</a:t>
            </a:r>
            <a:r>
              <a:rPr lang="en-US" sz="1200" b="0" dirty="0"/>
              <a:t> — You can get at data across the platform, users, and resources.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Relative Data</a:t>
            </a:r>
            <a:r>
              <a:rPr lang="en-US" sz="1200" b="0" dirty="0"/>
              <a:t> — You can get at data that is relative to a user, company, or specific account.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Static Data</a:t>
            </a:r>
            <a:r>
              <a:rPr lang="en-US" sz="1200" b="0" dirty="0"/>
              <a:t> — The data doesn’t change too often, and will always remain fairly constant.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Evolving Data</a:t>
            </a:r>
            <a:r>
              <a:rPr lang="en-US" sz="1200" b="0" dirty="0"/>
              <a:t> — The data changes on a regular basis, providing a reason to come back often.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Historical Data</a:t>
            </a:r>
            <a:r>
              <a:rPr lang="en-US" sz="1200" b="0" dirty="0"/>
              <a:t> — Provides access to historical data, going back an X number of.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Service</a:t>
            </a:r>
            <a:r>
              <a:rPr lang="en-US" sz="1200" b="0" dirty="0"/>
              <a:t> — The API is offered as a service, or is provided to extend a specific service.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Algorithmic</a:t>
            </a:r>
            <a:r>
              <a:rPr lang="en-US" sz="1200" b="0" dirty="0"/>
              <a:t> — The API provides some sort of algorithmic functionality like ML, or otherwise.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23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42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25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069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Guarantor</a:t>
            </a:r>
            <a:r>
              <a:rPr lang="fr-FR" dirty="0"/>
              <a:t> of the </a:t>
            </a:r>
            <a:r>
              <a:rPr lang="fr-FR" dirty="0" err="1"/>
              <a:t>functional</a:t>
            </a:r>
            <a:r>
              <a:rPr lang="fr-FR" dirty="0"/>
              <a:t> </a:t>
            </a:r>
            <a:r>
              <a:rPr lang="fr-FR" dirty="0" err="1"/>
              <a:t>perimeter</a:t>
            </a:r>
            <a:r>
              <a:rPr lang="fr-FR" dirty="0"/>
              <a:t> ; </a:t>
            </a:r>
          </a:p>
          <a:p>
            <a:r>
              <a:rPr lang="fr-FR" dirty="0" err="1"/>
              <a:t>Develop</a:t>
            </a:r>
            <a:r>
              <a:rPr lang="fr-FR" dirty="0"/>
              <a:t> the </a:t>
            </a:r>
            <a:r>
              <a:rPr lang="fr-FR" dirty="0" err="1"/>
              <a:t>ecosystem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30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4C61169-FAC4-7F40-A292-4C56FD0B0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913628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4" y="2756895"/>
            <a:ext cx="3384376" cy="41921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1" i="0">
                <a:solidFill>
                  <a:schemeClr val="tx1"/>
                </a:solidFill>
                <a:latin typeface="Titillium Web SemiBold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– le XX/XX/XX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4060" y="4767263"/>
            <a:ext cx="246765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4061" y="4767263"/>
            <a:ext cx="246764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67544" y="1347614"/>
            <a:ext cx="4464496" cy="755968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1" i="0">
                <a:solidFill>
                  <a:schemeClr val="tx2"/>
                </a:solidFill>
                <a:latin typeface="Titillium Web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801C1AD-F346-7D4A-B87E-A067D51AC1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313" y="2067694"/>
            <a:ext cx="4464050" cy="504056"/>
          </a:xfrm>
        </p:spPr>
        <p:txBody>
          <a:bodyPr anchor="b"/>
          <a:lstStyle>
            <a:lvl1pPr>
              <a:defRPr sz="2800" b="0" i="0">
                <a:latin typeface="Titillium Web" pitchFamily="2" charset="77"/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21AE771-8A66-7540-93FF-AF94F1C4E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913628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4" y="2756895"/>
            <a:ext cx="3384376" cy="41921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1" i="0">
                <a:solidFill>
                  <a:schemeClr val="tx1"/>
                </a:solidFill>
                <a:latin typeface="Titillium Web SemiBold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– le XX/XX/XX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4060" y="4767263"/>
            <a:ext cx="246765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4061" y="4767263"/>
            <a:ext cx="246764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67544" y="1347614"/>
            <a:ext cx="4464496" cy="755968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1" i="0">
                <a:solidFill>
                  <a:schemeClr val="tx2"/>
                </a:solidFill>
                <a:latin typeface="Titillium Web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801C1AD-F346-7D4A-B87E-A067D51AC1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313" y="2067694"/>
            <a:ext cx="4464050" cy="504056"/>
          </a:xfrm>
        </p:spPr>
        <p:txBody>
          <a:bodyPr anchor="b"/>
          <a:lstStyle>
            <a:lvl1pPr>
              <a:defRPr sz="2800" b="0" i="0">
                <a:latin typeface="Titillium Web" pitchFamily="2" charset="77"/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6847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168BC26-3DA8-F34F-B34B-674093F36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913628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4" y="2756895"/>
            <a:ext cx="3384376" cy="41921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1" i="0">
                <a:solidFill>
                  <a:schemeClr val="tx1"/>
                </a:solidFill>
                <a:latin typeface="Titillium Web SemiBold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– le XX/XX/XX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4060" y="4767263"/>
            <a:ext cx="246765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4061" y="4767263"/>
            <a:ext cx="246764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67544" y="1347614"/>
            <a:ext cx="4464496" cy="755968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1" i="0">
                <a:solidFill>
                  <a:schemeClr val="tx2"/>
                </a:solidFill>
                <a:latin typeface="Titillium Web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801C1AD-F346-7D4A-B87E-A067D51AC1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313" y="2067694"/>
            <a:ext cx="4464050" cy="504056"/>
          </a:xfrm>
        </p:spPr>
        <p:txBody>
          <a:bodyPr anchor="b"/>
          <a:lstStyle>
            <a:lvl1pPr>
              <a:defRPr sz="2800" b="0" i="0">
                <a:latin typeface="Titillium Web" pitchFamily="2" charset="77"/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4236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4272803-D5F1-3948-BB45-86ABEDDE7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913628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4" y="2756895"/>
            <a:ext cx="3384376" cy="41921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1" i="0">
                <a:solidFill>
                  <a:schemeClr val="tx1"/>
                </a:solidFill>
                <a:latin typeface="Titillium Web SemiBold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– le XX/XX/XX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4060" y="4767263"/>
            <a:ext cx="246765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4061" y="4767263"/>
            <a:ext cx="246764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67544" y="1347614"/>
            <a:ext cx="4464496" cy="755968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1" i="0">
                <a:solidFill>
                  <a:schemeClr val="tx2"/>
                </a:solidFill>
                <a:latin typeface="Titillium Web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801C1AD-F346-7D4A-B87E-A067D51AC1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313" y="2067694"/>
            <a:ext cx="4464050" cy="504056"/>
          </a:xfrm>
        </p:spPr>
        <p:txBody>
          <a:bodyPr anchor="b"/>
          <a:lstStyle>
            <a:lvl1pPr>
              <a:defRPr sz="2800" b="0" i="0">
                <a:latin typeface="Titillium Web" pitchFamily="2" charset="77"/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8082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uvertu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AB3351B-AC95-EB48-8348-AAA31B60AC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913628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4" y="2756895"/>
            <a:ext cx="3384376" cy="41921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1" i="0">
                <a:solidFill>
                  <a:schemeClr val="tx1"/>
                </a:solidFill>
                <a:latin typeface="Titillium Web SemiBold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– le XX/XX/XX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4060" y="4767263"/>
            <a:ext cx="246765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4061" y="4767263"/>
            <a:ext cx="246764" cy="376238"/>
          </a:xfrm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67544" y="1347614"/>
            <a:ext cx="4464496" cy="755968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1" i="0">
                <a:solidFill>
                  <a:schemeClr val="tx2"/>
                </a:solidFill>
                <a:latin typeface="Titillium Web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801C1AD-F346-7D4A-B87E-A067D51AC1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313" y="2067694"/>
            <a:ext cx="4464050" cy="504056"/>
          </a:xfrm>
        </p:spPr>
        <p:txBody>
          <a:bodyPr anchor="b"/>
          <a:lstStyle>
            <a:lvl1pPr>
              <a:defRPr sz="2800" b="0" i="0">
                <a:latin typeface="Titillium Web" pitchFamily="2" charset="77"/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0431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Ellip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C871F44-7028-AA47-B4F6-9BC4DF0D5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28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607" y="3219822"/>
            <a:ext cx="5117497" cy="108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Titillium Web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390608" y="2139702"/>
            <a:ext cx="5117496" cy="1043896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395536" y="4659982"/>
            <a:ext cx="6984776" cy="14401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itillium Web" pitchFamily="2" charset="77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73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sz="1400" b="1" i="0">
                <a:latin typeface="Barlow" pitchFamily="2" charset="77"/>
              </a:defRPr>
            </a:lvl1pPr>
            <a:lvl2pPr>
              <a:defRPr sz="1000">
                <a:latin typeface="Barlow" pitchFamily="2" charset="77"/>
              </a:defRPr>
            </a:lvl2pPr>
            <a:lvl3pPr marL="0" indent="180000">
              <a:buFont typeface="Police système"/>
              <a:buChar char="&gt;"/>
              <a:defRPr sz="1000">
                <a:latin typeface="Barlow" pitchFamily="2" charset="77"/>
              </a:defRPr>
            </a:lvl3pPr>
            <a:lvl4pPr marL="612000" indent="144000">
              <a:buClr>
                <a:schemeClr val="tx1"/>
              </a:buClr>
              <a:buFont typeface="Arial" panose="020B0604020202020204" pitchFamily="34" charset="0"/>
              <a:buChar char="•"/>
              <a:defRPr sz="900" baseline="0">
                <a:latin typeface="Barlow" pitchFamily="2" charset="77"/>
              </a:defRPr>
            </a:lvl4pPr>
            <a:lvl5pPr marL="1260000" indent="108000">
              <a:buClr>
                <a:schemeClr val="tx1"/>
              </a:buClr>
              <a:buFont typeface="Police système"/>
              <a:buChar char="-"/>
              <a:defRPr sz="900">
                <a:latin typeface="Barlow" pitchFamily="2" charset="77"/>
              </a:defRPr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Titillium Web" pitchFamily="2" charset="77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>
                <a:latin typeface="Titillium Web" pitchFamily="2" charset="77"/>
              </a:defRPr>
            </a:lvl1pPr>
          </a:lstStyle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94E25C9-FE75-7D4F-84FA-79417C084A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" y="0"/>
            <a:ext cx="9136288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4858" y="555526"/>
            <a:ext cx="6407422" cy="6124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858" y="1275606"/>
            <a:ext cx="7847582" cy="3168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4659982"/>
            <a:ext cx="390609" cy="4835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5536" y="4659982"/>
            <a:ext cx="7993064" cy="144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670761" y="4659982"/>
            <a:ext cx="365736" cy="144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6" r:id="rId2"/>
    <p:sldLayoutId id="2147483817" r:id="rId3"/>
    <p:sldLayoutId id="2147483818" r:id="rId4"/>
    <p:sldLayoutId id="2147483819" r:id="rId5"/>
    <p:sldLayoutId id="2147483815" r:id="rId6"/>
    <p:sldLayoutId id="214748379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>
          <a:solidFill>
            <a:schemeClr val="tx1"/>
          </a:solidFill>
          <a:latin typeface="Titillium Web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itchFamily="34" charset="0"/>
        <a:buNone/>
        <a:defRPr sz="1400" b="1" i="0" kern="1200">
          <a:solidFill>
            <a:schemeClr val="tx2"/>
          </a:solidFill>
          <a:latin typeface="Barlow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itchFamily="34" charset="0"/>
        <a:buNone/>
        <a:defRPr sz="1000" kern="1200">
          <a:solidFill>
            <a:schemeClr val="tx2"/>
          </a:solidFill>
          <a:latin typeface="Barlow" pitchFamily="2" charset="77"/>
          <a:ea typeface="+mn-ea"/>
          <a:cs typeface="+mn-cs"/>
        </a:defRPr>
      </a:lvl2pPr>
      <a:lvl3pPr marL="0" indent="180000" algn="l" defTabSz="914400" rtl="0" eaLnBrk="1" latinLnBrk="0" hangingPunct="1">
        <a:lnSpc>
          <a:spcPct val="140000"/>
        </a:lnSpc>
        <a:spcBef>
          <a:spcPts val="0"/>
        </a:spcBef>
        <a:buClr>
          <a:schemeClr val="accent1"/>
        </a:buClr>
        <a:buSzPct val="100000"/>
        <a:buFont typeface="Police système"/>
        <a:buChar char="&gt;"/>
        <a:defRPr sz="1000" kern="1200">
          <a:solidFill>
            <a:schemeClr val="tx2"/>
          </a:solidFill>
          <a:latin typeface="Barlow" pitchFamily="2" charset="77"/>
          <a:ea typeface="+mn-ea"/>
          <a:cs typeface="+mn-cs"/>
        </a:defRPr>
      </a:lvl3pPr>
      <a:lvl4pPr marL="612000" indent="144000" algn="l" defTabSz="914400" rtl="0" eaLnBrk="1" latinLnBrk="0" hangingPunct="1">
        <a:lnSpc>
          <a:spcPct val="14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Barlow" pitchFamily="2" charset="77"/>
          <a:ea typeface="+mn-ea"/>
          <a:cs typeface="+mn-cs"/>
        </a:defRPr>
      </a:lvl4pPr>
      <a:lvl5pPr marL="1260000" indent="108000" algn="l" defTabSz="914400" rtl="0" eaLnBrk="1" latinLnBrk="0" hangingPunct="1">
        <a:lnSpc>
          <a:spcPct val="14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Police système"/>
        <a:buChar char="-"/>
        <a:defRPr sz="900" kern="1200">
          <a:solidFill>
            <a:schemeClr val="tx2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heo-paul.haezebrouck@api-agro.f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DE6E44A-3B17-B64B-8F88-4C9623C50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4F6807-6AB8-D348-ACFE-2EB47FD8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0C0884-5032-F345-9058-87931AC9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4A38F9-2070-4971-B59F-6B0404D95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0706"/>
            <a:ext cx="2038346" cy="97068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9A068C05-C013-4768-99CF-0B73E4A0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promesses des plateformes d’échanges de données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1D2EA0D-C96D-468C-BB5E-4F35CF1D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</a:t>
            </a:r>
            <a:r>
              <a:rPr lang="fr-FR" dirty="0" err="1"/>
              <a:t>Agrinumérique</a:t>
            </a:r>
            <a:r>
              <a:rPr lang="fr-FR" dirty="0"/>
              <a:t> &amp; Droit – Le Mans Université / Antenne de Laval</a:t>
            </a:r>
          </a:p>
        </p:txBody>
      </p:sp>
    </p:spTree>
    <p:extLst>
      <p:ext uri="{BB962C8B-B14F-4D97-AF65-F5344CB8AC3E}">
        <p14:creationId xmlns:p14="http://schemas.microsoft.com/office/powerpoint/2010/main" val="142018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7595FC2-1E26-4440-B8A5-A8370427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Volonté partagée de la part de la profession agricole de donner la main aux agriculteurs sur la maitrise des usages de leur données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019258-F432-469C-B5E5-5A4EF8F5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9BA503-3A12-4F50-AD56-8908056BC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06CE04-B7CA-4853-A2EE-D609A12807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F545777-E115-49CB-96F8-4BC34678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sur la gestion du consentement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FD444-2009-4ED9-9854-D8CB3B1BD313}"/>
              </a:ext>
            </a:extLst>
          </p:cNvPr>
          <p:cNvSpPr/>
          <p:nvPr/>
        </p:nvSpPr>
        <p:spPr>
          <a:xfrm>
            <a:off x="1259632" y="2647553"/>
            <a:ext cx="1798910" cy="10081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Collecteur de données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CA4E61-C553-4427-BFBF-4DB1785724F9}"/>
              </a:ext>
            </a:extLst>
          </p:cNvPr>
          <p:cNvSpPr/>
          <p:nvPr/>
        </p:nvSpPr>
        <p:spPr>
          <a:xfrm>
            <a:off x="5076056" y="2656681"/>
            <a:ext cx="179891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Fournisseur de service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9F9FCDC-1BD8-40E3-BA39-166CAA12EDFA}"/>
              </a:ext>
            </a:extLst>
          </p:cNvPr>
          <p:cNvCxnSpPr>
            <a:cxnSpLocks/>
          </p:cNvCxnSpPr>
          <p:nvPr/>
        </p:nvCxnSpPr>
        <p:spPr>
          <a:xfrm>
            <a:off x="3203848" y="3160737"/>
            <a:ext cx="172819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Ã©sultat de recherche d'images pour &quot;valid checkbox png&quot;">
            <a:extLst>
              <a:ext uri="{FF2B5EF4-FFF2-40B4-BE49-F238E27FC236}">
                <a16:creationId xmlns:a16="http://schemas.microsoft.com/office/drawing/2014/main" id="{374E5545-EFBE-485D-ADF7-93CA7D44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75" y="2839530"/>
            <a:ext cx="557100" cy="5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7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062251-19D8-44C3-80B3-40AB0FAA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A20973-3768-4B91-BB9A-2C2872A44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B54D8-D92E-4FBD-860E-EB1965961C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76D613C-A593-406F-AD9B-A6D0D8E6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</a:t>
            </a:r>
            <a:r>
              <a:rPr lang="fr-FR" dirty="0" err="1"/>
              <a:t>Multip@ss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2D8355-BA32-4411-8B1A-365F24272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0" y="1389906"/>
            <a:ext cx="5450579" cy="29926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9B3EDF-2412-4BEC-A9FD-E6A47F58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178" y="1422970"/>
            <a:ext cx="2653283" cy="9888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0D2D4DC-A2DD-461A-8ADE-A00EF73A0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571750"/>
            <a:ext cx="17907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062251-19D8-44C3-80B3-40AB0FAA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A20973-3768-4B91-BB9A-2C2872A44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B54D8-D92E-4FBD-860E-EB1965961C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76D613C-A593-406F-AD9B-A6D0D8E6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Interconnexion entre une plateforme d’échanges et des gestionnaires de consentement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74E0488-0CED-4A09-832F-0525FBE85BD4}"/>
              </a:ext>
            </a:extLst>
          </p:cNvPr>
          <p:cNvSpPr/>
          <p:nvPr/>
        </p:nvSpPr>
        <p:spPr>
          <a:xfrm>
            <a:off x="3707904" y="2540301"/>
            <a:ext cx="1728192" cy="72008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Routeur</a:t>
            </a:r>
          </a:p>
          <a:p>
            <a:pPr algn="ctr"/>
            <a:r>
              <a:rPr lang="fr-FR" dirty="0"/>
              <a:t>MULTIPASS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88263E8-D8C5-4084-A652-1DF0E70BC3E4}"/>
              </a:ext>
            </a:extLst>
          </p:cNvPr>
          <p:cNvSpPr/>
          <p:nvPr/>
        </p:nvSpPr>
        <p:spPr>
          <a:xfrm>
            <a:off x="957863" y="2427734"/>
            <a:ext cx="1695998" cy="859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Plateforme</a:t>
            </a:r>
          </a:p>
          <a:p>
            <a:pPr algn="ctr"/>
            <a:r>
              <a:rPr lang="fr-FR" dirty="0"/>
              <a:t>d’échanges de données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7AC0B66-3375-4093-88DF-8D221594AD17}"/>
              </a:ext>
            </a:extLst>
          </p:cNvPr>
          <p:cNvSpPr/>
          <p:nvPr/>
        </p:nvSpPr>
        <p:spPr>
          <a:xfrm>
            <a:off x="6490139" y="3276353"/>
            <a:ext cx="1728192" cy="72008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600" dirty="0"/>
              <a:t>Gestionnaire de consentement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0CF031D-5625-4EA0-BB64-E8F71C83DF78}"/>
              </a:ext>
            </a:extLst>
          </p:cNvPr>
          <p:cNvSpPr/>
          <p:nvPr/>
        </p:nvSpPr>
        <p:spPr>
          <a:xfrm>
            <a:off x="6490139" y="2191395"/>
            <a:ext cx="1728192" cy="72008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600" dirty="0"/>
              <a:t>Gestionnaire de consentement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4CACE090-5A93-4088-B5DD-98E306F80AE1}"/>
              </a:ext>
            </a:extLst>
          </p:cNvPr>
          <p:cNvCxnSpPr>
            <a:cxnSpLocks/>
            <a:stCxn id="13" idx="1"/>
            <a:endCxn id="10" idx="3"/>
          </p:cNvCxnSpPr>
          <p:nvPr/>
        </p:nvCxnSpPr>
        <p:spPr>
          <a:xfrm rot="10800000" flipV="1">
            <a:off x="5436097" y="2551435"/>
            <a:ext cx="1054043" cy="348906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7702E099-95B1-4596-BBB4-1786497EB632}"/>
              </a:ext>
            </a:extLst>
          </p:cNvPr>
          <p:cNvCxnSpPr>
            <a:cxnSpLocks/>
            <a:stCxn id="12" idx="1"/>
            <a:endCxn id="10" idx="3"/>
          </p:cNvCxnSpPr>
          <p:nvPr/>
        </p:nvCxnSpPr>
        <p:spPr>
          <a:xfrm rot="10800000">
            <a:off x="5436097" y="2900341"/>
            <a:ext cx="1054043" cy="736052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E340889-857E-4C4E-A2A8-F11CA3F46135}"/>
              </a:ext>
            </a:extLst>
          </p:cNvPr>
          <p:cNvSpPr/>
          <p:nvPr/>
        </p:nvSpPr>
        <p:spPr>
          <a:xfrm>
            <a:off x="855354" y="3718452"/>
            <a:ext cx="19010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Fournisseur</a:t>
            </a:r>
          </a:p>
          <a:p>
            <a:pPr algn="ctr"/>
            <a:r>
              <a:rPr lang="fr-FR" dirty="0"/>
              <a:t>de données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69B4D4B6-D3C7-437D-8C51-26CDD3E84C8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93514" y="3481327"/>
            <a:ext cx="224693" cy="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A03EE99-18F7-4386-BF11-4E5251BCE63A}"/>
              </a:ext>
            </a:extLst>
          </p:cNvPr>
          <p:cNvGrpSpPr/>
          <p:nvPr/>
        </p:nvGrpSpPr>
        <p:grpSpPr>
          <a:xfrm>
            <a:off x="1085779" y="1117758"/>
            <a:ext cx="1440160" cy="883630"/>
            <a:chOff x="174230" y="1030806"/>
            <a:chExt cx="1440160" cy="883630"/>
          </a:xfrm>
        </p:grpSpPr>
        <p:sp>
          <p:nvSpPr>
            <p:cNvPr id="19" name="Phylactère : pensées 18">
              <a:extLst>
                <a:ext uri="{FF2B5EF4-FFF2-40B4-BE49-F238E27FC236}">
                  <a16:creationId xmlns:a16="http://schemas.microsoft.com/office/drawing/2014/main" id="{9A451A7B-BE92-4323-AD75-CAB7671C0D4E}"/>
                </a:ext>
              </a:extLst>
            </p:cNvPr>
            <p:cNvSpPr/>
            <p:nvPr/>
          </p:nvSpPr>
          <p:spPr>
            <a:xfrm>
              <a:off x="174230" y="1030806"/>
              <a:ext cx="1440160" cy="883630"/>
            </a:xfrm>
            <a:prstGeom prst="cloudCallout">
              <a:avLst>
                <a:gd name="adj1" fmla="val -24537"/>
                <a:gd name="adj2" fmla="val 12484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Graphique 19" descr="Utilisateur">
              <a:extLst>
                <a:ext uri="{FF2B5EF4-FFF2-40B4-BE49-F238E27FC236}">
                  <a16:creationId xmlns:a16="http://schemas.microsoft.com/office/drawing/2014/main" id="{03B5CEE4-1789-47C9-B4FE-E8C35C67A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0917" y="1119049"/>
              <a:ext cx="606786" cy="606786"/>
            </a:xfrm>
            <a:prstGeom prst="rect">
              <a:avLst/>
            </a:prstGeom>
          </p:spPr>
        </p:pic>
      </p:grp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40FBC63-5BE3-408C-95B6-DD3D9E656652}"/>
              </a:ext>
            </a:extLst>
          </p:cNvPr>
          <p:cNvCxnSpPr>
            <a:cxnSpLocks/>
          </p:cNvCxnSpPr>
          <p:nvPr/>
        </p:nvCxnSpPr>
        <p:spPr>
          <a:xfrm>
            <a:off x="1691680" y="2011375"/>
            <a:ext cx="0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0D1A0B8D-EBDD-44B5-987C-E44638F06242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rot="10800000">
            <a:off x="2653862" y="2857473"/>
            <a:ext cx="1054043" cy="42869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6E8A62C-8106-46A6-9FE4-4EE02FCFFB3D}"/>
              </a:ext>
            </a:extLst>
          </p:cNvPr>
          <p:cNvCxnSpPr>
            <a:cxnSpLocks/>
          </p:cNvCxnSpPr>
          <p:nvPr/>
        </p:nvCxnSpPr>
        <p:spPr>
          <a:xfrm flipV="1">
            <a:off x="1907704" y="2011374"/>
            <a:ext cx="0" cy="3600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2C596C0-2A3A-4488-B6BB-79E541F37344}"/>
              </a:ext>
            </a:extLst>
          </p:cNvPr>
          <p:cNvSpPr txBox="1"/>
          <p:nvPr/>
        </p:nvSpPr>
        <p:spPr>
          <a:xfrm>
            <a:off x="2530614" y="1190274"/>
            <a:ext cx="1887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Fournisseur de services</a:t>
            </a:r>
          </a:p>
        </p:txBody>
      </p:sp>
      <p:pic>
        <p:nvPicPr>
          <p:cNvPr id="25" name="Picture 2" descr="RÃ©sultat de recherche d'images pour &quot;valid checkbox png&quot;">
            <a:extLst>
              <a:ext uri="{FF2B5EF4-FFF2-40B4-BE49-F238E27FC236}">
                <a16:creationId xmlns:a16="http://schemas.microsoft.com/office/drawing/2014/main" id="{D1FC5B17-3C72-457D-A131-8C6273DF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84104"/>
            <a:ext cx="389178" cy="3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3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13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Journée Agrinumérique &amp; Droit – Le Mans Université / Antenne de Laval - Les promesses des plateformes d'échanges de données</a:t>
            </a:r>
            <a:endParaRPr lang="fr-FR" noProof="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</a:t>
            </a:r>
          </a:p>
        </p:txBody>
      </p:sp>
      <p:pic>
        <p:nvPicPr>
          <p:cNvPr id="3074" name="Picture 2" descr="RÃ©sultat de recherche d'images pour &quot;trust icon&quot;">
            <a:extLst>
              <a:ext uri="{FF2B5EF4-FFF2-40B4-BE49-F238E27FC236}">
                <a16:creationId xmlns:a16="http://schemas.microsoft.com/office/drawing/2014/main" id="{FDB3AFAD-052A-4B1C-A8B9-3C723BD4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2" y="11411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innovation icon&quot;">
            <a:extLst>
              <a:ext uri="{FF2B5EF4-FFF2-40B4-BE49-F238E27FC236}">
                <a16:creationId xmlns:a16="http://schemas.microsoft.com/office/drawing/2014/main" id="{EFCD0534-D609-428B-90C3-80FCA721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1" y="2247900"/>
            <a:ext cx="1023393" cy="10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Ã©sultat de recherche d'images pour &quot;ecosystem icon&quot;">
            <a:extLst>
              <a:ext uri="{FF2B5EF4-FFF2-40B4-BE49-F238E27FC236}">
                <a16:creationId xmlns:a16="http://schemas.microsoft.com/office/drawing/2014/main" id="{4F8110B7-F77A-427B-B502-1EB27E58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0" y="3348557"/>
            <a:ext cx="1023393" cy="10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A66CF5-07EE-4C08-90EB-C71309A4B80B}"/>
              </a:ext>
            </a:extLst>
          </p:cNvPr>
          <p:cNvSpPr/>
          <p:nvPr/>
        </p:nvSpPr>
        <p:spPr>
          <a:xfrm>
            <a:off x="1886350" y="2332645"/>
            <a:ext cx="5926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chemeClr val="accent2"/>
                </a:solidFill>
              </a:rPr>
              <a:t>Innovation : Un endroit pour trouver de l’expertise, pouvoir l’intégrer facilement pour aller plus loin dans l’amélioration des services existants ou la création de nouveaux outils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B354D8-68B5-4BC0-B8AD-E5252B74BC4C}"/>
              </a:ext>
            </a:extLst>
          </p:cNvPr>
          <p:cNvSpPr/>
          <p:nvPr/>
        </p:nvSpPr>
        <p:spPr>
          <a:xfrm>
            <a:off x="1886351" y="3675587"/>
            <a:ext cx="5565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Ecosystème : Parce qu’ensemble on va plus loin 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27B966-BDA2-4231-8594-0BC110E21E6F}"/>
              </a:ext>
            </a:extLst>
          </p:cNvPr>
          <p:cNvSpPr/>
          <p:nvPr/>
        </p:nvSpPr>
        <p:spPr>
          <a:xfrm>
            <a:off x="1886350" y="1283158"/>
            <a:ext cx="5926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chemeClr val="accent2"/>
                </a:solidFill>
              </a:rPr>
              <a:t>Tiers de confiance : Initiative fédératrice pour répondre aux craintes des agriculteurs sur la gouvernance de leurs données</a:t>
            </a:r>
          </a:p>
        </p:txBody>
      </p:sp>
    </p:spTree>
    <p:extLst>
      <p:ext uri="{BB962C8B-B14F-4D97-AF65-F5344CB8AC3E}">
        <p14:creationId xmlns:p14="http://schemas.microsoft.com/office/powerpoint/2010/main" val="14810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DE6E44A-3B17-B64B-8F88-4C9623C50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07" y="3381790"/>
            <a:ext cx="5117497" cy="1080000"/>
          </a:xfrm>
        </p:spPr>
        <p:txBody>
          <a:bodyPr/>
          <a:lstStyle/>
          <a:p>
            <a:r>
              <a:rPr lang="fr-FR" sz="2000" dirty="0">
                <a:hlinkClick r:id="rId3"/>
              </a:rPr>
              <a:t>theo-paul.haezebrouck@api-agro.fr</a:t>
            </a:r>
            <a:br>
              <a:rPr lang="fr-FR" sz="2000" dirty="0"/>
            </a:br>
            <a:r>
              <a:rPr lang="fr-FR" sz="2000" dirty="0"/>
              <a:t>@AgriG33k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E24581D-CF4D-E543-9EC9-9EB96574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Restons en contact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4F6807-6AB8-D348-ACFE-2EB47FD8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0C0884-5032-F345-9058-87931AC9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3F9B05-6582-4EC1-AB05-3686B25B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64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2</a:t>
            </a:fld>
            <a:endParaRPr lang="fr-FR" noProof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9D7D9A-3DC3-474E-A130-5790EE4B45F7}"/>
              </a:ext>
            </a:extLst>
          </p:cNvPr>
          <p:cNvSpPr txBox="1"/>
          <p:nvPr/>
        </p:nvSpPr>
        <p:spPr>
          <a:xfrm>
            <a:off x="7236296" y="2110085"/>
            <a:ext cx="1327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Plus de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250 acteurs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identifiés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055133-8498-44EF-8FDD-A856AF35D48D}"/>
              </a:ext>
            </a:extLst>
          </p:cNvPr>
          <p:cNvSpPr txBox="1"/>
          <p:nvPr/>
        </p:nvSpPr>
        <p:spPr>
          <a:xfrm>
            <a:off x="4456543" y="4880880"/>
            <a:ext cx="2148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Source : https://medium.com/@XAngeVC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04D01A-E48E-435E-8001-F17BAA7459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pic>
        <p:nvPicPr>
          <p:cNvPr id="1026" name="Picture 2" descr="https://cdn-images-1.medium.com/max/800/1*MFL9t-reNCI_STGdaAYPIA.png">
            <a:extLst>
              <a:ext uri="{FF2B5EF4-FFF2-40B4-BE49-F238E27FC236}">
                <a16:creationId xmlns:a16="http://schemas.microsoft.com/office/drawing/2014/main" id="{D05C9291-7013-4675-A4A2-04BFE514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3" y="195486"/>
            <a:ext cx="6239835" cy="46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5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275606"/>
            <a:ext cx="6572413" cy="316835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Données</a:t>
            </a:r>
            <a:r>
              <a:rPr lang="en-US" sz="1600" dirty="0"/>
              <a:t> </a:t>
            </a:r>
            <a:r>
              <a:rPr lang="en-US" sz="1600" dirty="0" err="1"/>
              <a:t>générales</a:t>
            </a:r>
            <a:r>
              <a:rPr lang="en-US" sz="1600" b="0" dirty="0"/>
              <a:t> — ex: catalogue de </a:t>
            </a:r>
            <a:r>
              <a:rPr lang="en-US" sz="1600" b="0" dirty="0" err="1"/>
              <a:t>produits</a:t>
            </a:r>
            <a:r>
              <a:rPr lang="en-US" sz="1600" b="0" dirty="0"/>
              <a:t>,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Données</a:t>
            </a:r>
            <a:r>
              <a:rPr lang="en-US" sz="1600" dirty="0"/>
              <a:t> relatives</a:t>
            </a:r>
            <a:r>
              <a:rPr lang="en-US" sz="1600" b="0" dirty="0"/>
              <a:t> — ex: </a:t>
            </a:r>
            <a:r>
              <a:rPr lang="en-US" sz="1600" b="0" dirty="0" err="1"/>
              <a:t>parcelles</a:t>
            </a:r>
            <a:r>
              <a:rPr lang="en-US" sz="1600" b="0" dirty="0"/>
              <a:t>, </a:t>
            </a:r>
            <a:r>
              <a:rPr lang="en-US" sz="1600" b="0" dirty="0" err="1"/>
              <a:t>troupeaux</a:t>
            </a:r>
            <a:endParaRPr lang="en-US" sz="16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Données</a:t>
            </a:r>
            <a:r>
              <a:rPr lang="en-US" sz="1600" dirty="0"/>
              <a:t> </a:t>
            </a:r>
            <a:r>
              <a:rPr lang="en-US" sz="1600" dirty="0" err="1"/>
              <a:t>statiques</a:t>
            </a:r>
            <a:r>
              <a:rPr lang="en-US" sz="1600" dirty="0"/>
              <a:t> </a:t>
            </a:r>
            <a:r>
              <a:rPr lang="en-US" sz="1600" b="0" dirty="0"/>
              <a:t>— ex: codes races, codification de </a:t>
            </a:r>
            <a:r>
              <a:rPr lang="en-US" sz="1600" b="0" dirty="0" err="1"/>
              <a:t>variétés</a:t>
            </a:r>
            <a:endParaRPr lang="en-US" sz="16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Données</a:t>
            </a:r>
            <a:r>
              <a:rPr lang="en-US" sz="1600" dirty="0"/>
              <a:t> </a:t>
            </a:r>
            <a:r>
              <a:rPr lang="en-US" sz="1600" dirty="0" err="1"/>
              <a:t>évolutives</a:t>
            </a:r>
            <a:r>
              <a:rPr lang="en-US" sz="1600" b="0" dirty="0"/>
              <a:t> — ex: stock de </a:t>
            </a:r>
            <a:r>
              <a:rPr lang="en-US" sz="1600" b="0" dirty="0" err="1"/>
              <a:t>produits</a:t>
            </a:r>
            <a:r>
              <a:rPr lang="en-US" sz="1600" b="0" dirty="0"/>
              <a:t>, prix de </a:t>
            </a:r>
            <a:r>
              <a:rPr lang="en-US" sz="1600" b="0" dirty="0" err="1"/>
              <a:t>matières</a:t>
            </a:r>
            <a:r>
              <a:rPr lang="en-US" sz="1600" b="0" dirty="0"/>
              <a:t> premières, </a:t>
            </a:r>
            <a:r>
              <a:rPr lang="en-US" sz="1600" dirty="0" err="1"/>
              <a:t>Données</a:t>
            </a:r>
            <a:r>
              <a:rPr lang="en-US" sz="1600" dirty="0"/>
              <a:t> </a:t>
            </a:r>
            <a:r>
              <a:rPr lang="en-US" sz="1600" dirty="0" err="1"/>
              <a:t>historiques</a:t>
            </a:r>
            <a:r>
              <a:rPr lang="en-US" sz="1600" dirty="0"/>
              <a:t> </a:t>
            </a:r>
            <a:r>
              <a:rPr lang="en-US" sz="1600" b="0" dirty="0"/>
              <a:t>— ex: </a:t>
            </a:r>
            <a:r>
              <a:rPr lang="en-US" sz="1600" b="0" dirty="0" err="1"/>
              <a:t>rendements</a:t>
            </a:r>
            <a:r>
              <a:rPr lang="en-US" sz="1600" b="0" dirty="0"/>
              <a:t>, </a:t>
            </a:r>
            <a:r>
              <a:rPr lang="en-US" sz="1600" b="0" dirty="0" err="1"/>
              <a:t>chroniques</a:t>
            </a:r>
            <a:r>
              <a:rPr lang="en-US" sz="1600" b="0" dirty="0"/>
              <a:t> </a:t>
            </a:r>
            <a:r>
              <a:rPr lang="en-US" sz="1600" b="0" dirty="0" err="1"/>
              <a:t>météo</a:t>
            </a:r>
            <a:endParaRPr lang="en-US" sz="16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Service</a:t>
            </a:r>
            <a:r>
              <a:rPr lang="en-US" sz="1600" b="0" dirty="0"/>
              <a:t> — ex: </a:t>
            </a:r>
            <a:r>
              <a:rPr lang="en-US" sz="1600" b="0" dirty="0" err="1"/>
              <a:t>Algorithmes</a:t>
            </a:r>
            <a:r>
              <a:rPr lang="en-US" sz="1600" b="0" dirty="0"/>
              <a:t> </a:t>
            </a:r>
            <a:r>
              <a:rPr lang="en-US" sz="1600" b="0" dirty="0" err="1"/>
              <a:t>d’aide</a:t>
            </a:r>
            <a:r>
              <a:rPr lang="en-US" sz="1600" b="0" dirty="0"/>
              <a:t> à la decision, </a:t>
            </a:r>
            <a:r>
              <a:rPr lang="en-US" sz="1600" b="0" dirty="0" err="1"/>
              <a:t>traitement</a:t>
            </a:r>
            <a:r>
              <a:rPr lang="en-US" sz="1600" b="0" dirty="0"/>
              <a:t> de </a:t>
            </a:r>
            <a:r>
              <a:rPr lang="en-US" sz="1600" b="0" dirty="0" err="1"/>
              <a:t>données</a:t>
            </a:r>
            <a:r>
              <a:rPr lang="en-US" sz="1600" b="0" dirty="0"/>
              <a:t> pour le </a:t>
            </a:r>
            <a:r>
              <a:rPr lang="en-US" sz="1600" b="0" dirty="0" err="1"/>
              <a:t>calcul</a:t>
            </a:r>
            <a:r>
              <a:rPr lang="en-US" sz="1600" b="0" dirty="0"/>
              <a:t> </a:t>
            </a:r>
            <a:r>
              <a:rPr lang="en-US" sz="1600" b="0" dirty="0" err="1"/>
              <a:t>d’indicateurs</a:t>
            </a:r>
            <a:endParaRPr lang="en-US" sz="16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Algorithmie</a:t>
            </a:r>
            <a:r>
              <a:rPr lang="en-US" sz="1600" b="0" dirty="0"/>
              <a:t> — ex : </a:t>
            </a:r>
            <a:r>
              <a:rPr lang="en-US" sz="1600" b="0" dirty="0" err="1"/>
              <a:t>fonctions</a:t>
            </a:r>
            <a:r>
              <a:rPr lang="en-US" sz="1600" b="0" dirty="0"/>
              <a:t> </a:t>
            </a:r>
            <a:r>
              <a:rPr lang="en-US" sz="1600" b="0" dirty="0" err="1"/>
              <a:t>algorithmiques</a:t>
            </a:r>
            <a:r>
              <a:rPr lang="en-US" sz="1600" b="0" dirty="0"/>
              <a:t> de Machine Learning</a:t>
            </a:r>
            <a:endParaRPr lang="fr-FR" sz="1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Journée Agrinumérique &amp; Droit – Le Mans Université / Antenne de Laval - Les promesses des plateformes d'échanges de données</a:t>
            </a:r>
            <a:endParaRPr lang="fr-FR" noProof="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Les différents types de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45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BE5892-C204-4E2C-8FB2-4C284347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C57234-D3E5-44C5-8652-5D0639D95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80B5E5-8CE5-486D-A344-97CF626AC5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DA88588-D735-47D5-A485-72FFA473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acteurs </a:t>
            </a:r>
            <a:br>
              <a:rPr lang="fr-FR" dirty="0"/>
            </a:br>
            <a:r>
              <a:rPr lang="fr-FR" dirty="0"/>
              <a:t>de la donnée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766DA67-BDA6-43FA-91DB-F01E80F91A35}"/>
              </a:ext>
            </a:extLst>
          </p:cNvPr>
          <p:cNvSpPr/>
          <p:nvPr/>
        </p:nvSpPr>
        <p:spPr>
          <a:xfrm>
            <a:off x="1904998" y="1886826"/>
            <a:ext cx="12961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Collecteurs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3769697-BEC8-40F1-9EF5-596639257B18}"/>
              </a:ext>
            </a:extLst>
          </p:cNvPr>
          <p:cNvSpPr/>
          <p:nvPr/>
        </p:nvSpPr>
        <p:spPr>
          <a:xfrm>
            <a:off x="5065372" y="681630"/>
            <a:ext cx="1944216" cy="52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Acteurs de la standardisation</a:t>
            </a:r>
          </a:p>
        </p:txBody>
      </p:sp>
      <p:pic>
        <p:nvPicPr>
          <p:cNvPr id="2050" name="Picture 2" descr="RÃ©sultat de recherche d'images pour &quot;capteur logo&quot;">
            <a:extLst>
              <a:ext uri="{FF2B5EF4-FFF2-40B4-BE49-F238E27FC236}">
                <a16:creationId xmlns:a16="http://schemas.microsoft.com/office/drawing/2014/main" id="{B0FA6277-8468-46E9-9C12-E1E0E0AB6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16844" r="16844" b="32622"/>
          <a:stretch/>
        </p:blipFill>
        <p:spPr bwMode="auto">
          <a:xfrm>
            <a:off x="467545" y="1833848"/>
            <a:ext cx="710868" cy="53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person logo&quot;">
            <a:extLst>
              <a:ext uri="{FF2B5EF4-FFF2-40B4-BE49-F238E27FC236}">
                <a16:creationId xmlns:a16="http://schemas.microsoft.com/office/drawing/2014/main" id="{A84EE876-1D34-4534-8054-8D25198B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1750"/>
            <a:ext cx="567506" cy="56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F4C8672-CC7D-470D-9897-7B6D543DEB72}"/>
              </a:ext>
            </a:extLst>
          </p:cNvPr>
          <p:cNvSpPr/>
          <p:nvPr/>
        </p:nvSpPr>
        <p:spPr>
          <a:xfrm>
            <a:off x="1906350" y="3479973"/>
            <a:ext cx="1296144" cy="360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Gestionnaire de consentements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87DE114-6A5C-4722-9277-E765BA941F53}"/>
              </a:ext>
            </a:extLst>
          </p:cNvPr>
          <p:cNvSpPr/>
          <p:nvPr/>
        </p:nvSpPr>
        <p:spPr>
          <a:xfrm>
            <a:off x="1904998" y="4000801"/>
            <a:ext cx="1296144" cy="360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Gestionnaire de consentements</a:t>
            </a: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D55D3DFB-27DA-4EF7-87B7-AC39ECC842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5374" y="2893473"/>
            <a:ext cx="520827" cy="10123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62C16FB8-AFD3-4115-B495-DABB97FABD6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96666" y="3660084"/>
            <a:ext cx="1008332" cy="520827"/>
          </a:xfrm>
          <a:prstGeom prst="bentConnector3">
            <a:avLst>
              <a:gd name="adj1" fmla="val -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3CDFA06-6E18-4762-A777-355C77ED7D80}"/>
              </a:ext>
            </a:extLst>
          </p:cNvPr>
          <p:cNvCxnSpPr>
            <a:cxnSpLocks/>
            <a:stCxn id="2050" idx="3"/>
          </p:cNvCxnSpPr>
          <p:nvPr/>
        </p:nvCxnSpPr>
        <p:spPr>
          <a:xfrm>
            <a:off x="1178413" y="2100424"/>
            <a:ext cx="657283" cy="346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6F9818B-0C30-432D-9A58-160CD67FB3EC}"/>
              </a:ext>
            </a:extLst>
          </p:cNvPr>
          <p:cNvCxnSpPr>
            <a:cxnSpLocks/>
            <a:stCxn id="2054" idx="3"/>
          </p:cNvCxnSpPr>
          <p:nvPr/>
        </p:nvCxnSpPr>
        <p:spPr>
          <a:xfrm flipV="1">
            <a:off x="1107058" y="2588759"/>
            <a:ext cx="728638" cy="26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4C9B393E-65D0-488A-91F0-B0C537F7EA87}"/>
              </a:ext>
            </a:extLst>
          </p:cNvPr>
          <p:cNvSpPr/>
          <p:nvPr/>
        </p:nvSpPr>
        <p:spPr>
          <a:xfrm>
            <a:off x="3705057" y="1768733"/>
            <a:ext cx="259228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Plateformes d’échanges / marketplace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99858E2-E623-44BE-A7D5-782DAB6E8D79}"/>
              </a:ext>
            </a:extLst>
          </p:cNvPr>
          <p:cNvSpPr/>
          <p:nvPr/>
        </p:nvSpPr>
        <p:spPr>
          <a:xfrm>
            <a:off x="2987824" y="195486"/>
            <a:ext cx="1728192" cy="156576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Transformateurs de données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9FAD9C8-A23D-44F1-AB10-F34B6A659F3C}"/>
              </a:ext>
            </a:extLst>
          </p:cNvPr>
          <p:cNvSpPr/>
          <p:nvPr/>
        </p:nvSpPr>
        <p:spPr>
          <a:xfrm>
            <a:off x="6721912" y="1967017"/>
            <a:ext cx="1304702" cy="19534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Editeurs de solutions digitales </a:t>
            </a:r>
          </a:p>
        </p:txBody>
      </p:sp>
      <p:cxnSp>
        <p:nvCxnSpPr>
          <p:cNvPr id="2060" name="Connecteur : en angle 2059">
            <a:extLst>
              <a:ext uri="{FF2B5EF4-FFF2-40B4-BE49-F238E27FC236}">
                <a16:creationId xmlns:a16="http://schemas.microsoft.com/office/drawing/2014/main" id="{3AEA15C3-0835-4615-92CB-CFA94FD0A257}"/>
              </a:ext>
            </a:extLst>
          </p:cNvPr>
          <p:cNvCxnSpPr>
            <a:cxnSpLocks/>
            <a:stCxn id="28" idx="2"/>
          </p:cNvCxnSpPr>
          <p:nvPr/>
        </p:nvCxnSpPr>
        <p:spPr>
          <a:xfrm rot="5400000">
            <a:off x="3773720" y="902354"/>
            <a:ext cx="582400" cy="6618687"/>
          </a:xfrm>
          <a:prstGeom prst="bentConnector2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Connecteur droit avec flèche 2064">
            <a:extLst>
              <a:ext uri="{FF2B5EF4-FFF2-40B4-BE49-F238E27FC236}">
                <a16:creationId xmlns:a16="http://schemas.microsoft.com/office/drawing/2014/main" id="{6FFC5FDC-7B76-4F78-9B3E-96D4ABCBB83D}"/>
              </a:ext>
            </a:extLst>
          </p:cNvPr>
          <p:cNvCxnSpPr>
            <a:cxnSpLocks/>
          </p:cNvCxnSpPr>
          <p:nvPr/>
        </p:nvCxnSpPr>
        <p:spPr>
          <a:xfrm flipV="1">
            <a:off x="755576" y="3106485"/>
            <a:ext cx="0" cy="139641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4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6A2683E-411C-41F9-8D5B-4C6678EB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062251-19D8-44C3-80B3-40AB0FAA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A20973-3768-4B91-BB9A-2C2872A44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B54D8-D92E-4FBD-860E-EB1965961C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CFE5CDF9-84DA-4CF0-B04B-E0EA268D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5F58781-4496-4765-A289-26A6D7F80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10"/>
          <a:stretch/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6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019258-F432-469C-B5E5-5A4EF8F5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9BA503-3A12-4F50-AD56-8908056BC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06CE04-B7CA-4853-A2EE-D609A12807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F545777-E115-49CB-96F8-4BC34678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positionnement d’API-AGRO</a:t>
            </a:r>
            <a:br>
              <a:rPr lang="fr-FR" dirty="0"/>
            </a:br>
            <a:r>
              <a:rPr lang="fr-FR" dirty="0">
                <a:solidFill>
                  <a:schemeClr val="tx2"/>
                </a:solidFill>
              </a:rPr>
              <a:t>et ses partenaires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02157CE0-6FD1-48C7-AD17-A08AE171A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152843"/>
              </p:ext>
            </p:extLst>
          </p:nvPr>
        </p:nvGraphicFramePr>
        <p:xfrm>
          <a:off x="1524000" y="539750"/>
          <a:ext cx="628836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54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noProof="0" smtClean="0"/>
              <a:pPr/>
              <a:t>7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Journée Agrinumérique &amp; Droit – Le Mans Université / Antenne de Laval - Les promesses des plateformes d'échanges de données</a:t>
            </a:r>
            <a:endParaRPr lang="fr-FR" noProof="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555526"/>
            <a:ext cx="6624736" cy="612428"/>
          </a:xfrm>
        </p:spPr>
        <p:txBody>
          <a:bodyPr/>
          <a:lstStyle/>
          <a:p>
            <a:r>
              <a:rPr lang="fr-FR" sz="2400" dirty="0"/>
              <a:t>Un catalogue </a:t>
            </a:r>
            <a:r>
              <a:rPr lang="fr-FR" sz="2400" dirty="0" err="1"/>
              <a:t>multifilières</a:t>
            </a:r>
            <a:r>
              <a:rPr lang="fr-FR" sz="2400" dirty="0"/>
              <a:t> et </a:t>
            </a:r>
            <a:r>
              <a:rPr lang="fr-FR" sz="2400" dirty="0" err="1"/>
              <a:t>multiterritoire</a:t>
            </a:r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323733-749B-4619-8465-71751564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4" y="1034640"/>
            <a:ext cx="8388601" cy="38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4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7C4DA305-9B0E-4FFB-823F-13985124EF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213" y="1276350"/>
          <a:ext cx="7848600" cy="316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019258-F432-469C-B5E5-5A4EF8F5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9BA503-3A12-4F50-AD56-8908056BC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06CE04-B7CA-4853-A2EE-D609A12807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F545777-E115-49CB-96F8-4BC34678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vision 360° des échanges de données</a:t>
            </a:r>
          </a:p>
        </p:txBody>
      </p:sp>
    </p:spTree>
    <p:extLst>
      <p:ext uri="{BB962C8B-B14F-4D97-AF65-F5344CB8AC3E}">
        <p14:creationId xmlns:p14="http://schemas.microsoft.com/office/powerpoint/2010/main" val="151793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019258-F432-469C-B5E5-5A4EF8F5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9BA503-3A12-4F50-AD56-8908056BC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06CE04-B7CA-4853-A2EE-D609A12807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Journée Agrinumérique &amp; Droit – Le Mans Université / Antenne de Laval - Les promesses des plateformes d'échanges de données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F545777-E115-49CB-96F8-4BC34678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Accélérateur d’initiatives</a:t>
            </a:r>
          </a:p>
        </p:txBody>
      </p:sp>
      <p:pic>
        <p:nvPicPr>
          <p:cNvPr id="3074" name="Picture 2" descr="RÃ©sultat de recherche d'images pour &quot;GS1&quot;">
            <a:extLst>
              <a:ext uri="{FF2B5EF4-FFF2-40B4-BE49-F238E27FC236}">
                <a16:creationId xmlns:a16="http://schemas.microsoft.com/office/drawing/2014/main" id="{49885BA8-BCA7-45FE-B69B-F75ACCF3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69" y="1404246"/>
            <a:ext cx="2070348" cy="10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charte data agri&quot;">
            <a:extLst>
              <a:ext uri="{FF2B5EF4-FFF2-40B4-BE49-F238E27FC236}">
                <a16:creationId xmlns:a16="http://schemas.microsoft.com/office/drawing/2014/main" id="{74127757-86D2-4113-8D10-7D1794AC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46" y="1355976"/>
            <a:ext cx="1169322" cy="11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Ã©sultat de recherche d'images pour &quot;agro edi europe&quot;">
            <a:extLst>
              <a:ext uri="{FF2B5EF4-FFF2-40B4-BE49-F238E27FC236}">
                <a16:creationId xmlns:a16="http://schemas.microsoft.com/office/drawing/2014/main" id="{2263C7CE-F3B8-483E-8900-C7EF3C72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90" y="2631610"/>
            <a:ext cx="1547853" cy="15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Ã©sultat de recherche d'images pour &quot;icar the global standard for animal&quot;">
            <a:extLst>
              <a:ext uri="{FF2B5EF4-FFF2-40B4-BE49-F238E27FC236}">
                <a16:creationId xmlns:a16="http://schemas.microsoft.com/office/drawing/2014/main" id="{12D49BD6-897E-4FCC-A11E-35CFA760B8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3" b="27570"/>
          <a:stretch/>
        </p:blipFill>
        <p:spPr bwMode="auto">
          <a:xfrm>
            <a:off x="1293083" y="2792668"/>
            <a:ext cx="3575546" cy="12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Ã©sultat de recherche d'images pour &quot;aggateway&quot;">
            <a:extLst>
              <a:ext uri="{FF2B5EF4-FFF2-40B4-BE49-F238E27FC236}">
                <a16:creationId xmlns:a16="http://schemas.microsoft.com/office/drawing/2014/main" id="{DFCD2002-1CE8-404C-BDD5-915EF965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7" y="1381877"/>
            <a:ext cx="2508211" cy="11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26476"/>
      </p:ext>
    </p:extLst>
  </p:cSld>
  <p:clrMapOvr>
    <a:masterClrMapping/>
  </p:clrMapOvr>
</p:sld>
</file>

<file path=ppt/theme/theme1.xml><?xml version="1.0" encoding="utf-8"?>
<a:theme xmlns:a="http://schemas.openxmlformats.org/drawingml/2006/main" name="Smilab">
  <a:themeElements>
    <a:clrScheme name="APIP-AGRO">
      <a:dk1>
        <a:srgbClr val="DC3D47"/>
      </a:dk1>
      <a:lt1>
        <a:srgbClr val="FFFFFF"/>
      </a:lt1>
      <a:dk2>
        <a:srgbClr val="154C5D"/>
      </a:dk2>
      <a:lt2>
        <a:srgbClr val="FFFEFE"/>
      </a:lt2>
      <a:accent1>
        <a:srgbClr val="DC3D47"/>
      </a:accent1>
      <a:accent2>
        <a:srgbClr val="154C5D"/>
      </a:accent2>
      <a:accent3>
        <a:srgbClr val="FFFEFE"/>
      </a:accent3>
      <a:accent4>
        <a:srgbClr val="FFFEFE"/>
      </a:accent4>
      <a:accent5>
        <a:srgbClr val="FFFEFE"/>
      </a:accent5>
      <a:accent6>
        <a:srgbClr val="FFFEFE"/>
      </a:accent6>
      <a:hlink>
        <a:srgbClr val="FFFEFE"/>
      </a:hlink>
      <a:folHlink>
        <a:srgbClr val="FFFEFE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4912902-C34A-46A7-9C33-60CCD7946669}" vid="{E7B78525-C9B6-4B1A-8B56-6E7F2FB81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FB0A4A338F64BBC096A3F760F1C1A" ma:contentTypeVersion="10" ma:contentTypeDescription="Crée un document." ma:contentTypeScope="" ma:versionID="dbc490775db4fced544c2bd26b56473a">
  <xsd:schema xmlns:xsd="http://www.w3.org/2001/XMLSchema" xmlns:xs="http://www.w3.org/2001/XMLSchema" xmlns:p="http://schemas.microsoft.com/office/2006/metadata/properties" xmlns:ns2="ff3d3b83-ab70-4ccc-91a5-bf13948dd29e" xmlns:ns3="5358a854-143e-4b5a-851c-2d07046fb78d" targetNamespace="http://schemas.microsoft.com/office/2006/metadata/properties" ma:root="true" ma:fieldsID="1c52c91908ca7172ff9dcd1e8b48dd5e" ns2:_="" ns3:_="">
    <xsd:import namespace="ff3d3b83-ab70-4ccc-91a5-bf13948dd29e"/>
    <xsd:import namespace="5358a854-143e-4b5a-851c-2d07046fb7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d3b83-ab70-4ccc-91a5-bf13948dd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8a854-143e-4b5a-851c-2d07046fb78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6CF79-23C9-4423-BE43-BDBFB63F0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3d3b83-ab70-4ccc-91a5-bf13948dd29e"/>
    <ds:schemaRef ds:uri="5358a854-143e-4b5a-851c-2d07046fb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4BC0E7-8FDA-498C-AE57-1D1D14D5AACC}">
  <ds:schemaRefs>
    <ds:schemaRef ds:uri="5358a854-143e-4b5a-851c-2d07046fb78d"/>
    <ds:schemaRef ds:uri="http://purl.org/dc/elements/1.1/"/>
    <ds:schemaRef ds:uri="http://schemas.microsoft.com/office/2006/metadata/properties"/>
    <ds:schemaRef ds:uri="http://purl.org/dc/terms/"/>
    <ds:schemaRef ds:uri="ff3d3b83-ab70-4ccc-91a5-bf13948dd29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CB2B14-5DBB-49DB-9D44-6ACC935986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API-AGRO_masque PPT</Template>
  <TotalTime>5152</TotalTime>
  <Words>528</Words>
  <Application>Microsoft Office PowerPoint</Application>
  <PresentationFormat>Affichage à l'écran (16:9)</PresentationFormat>
  <Paragraphs>109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Barlow</vt:lpstr>
      <vt:lpstr>Montserrat</vt:lpstr>
      <vt:lpstr>Police système</vt:lpstr>
      <vt:lpstr>Titillium Web</vt:lpstr>
      <vt:lpstr>Titillium Web Light</vt:lpstr>
      <vt:lpstr>Titillium Web SemiBold</vt:lpstr>
      <vt:lpstr>Smilab</vt:lpstr>
      <vt:lpstr>Les promesses des plateformes d’échanges de données</vt:lpstr>
      <vt:lpstr>Présentation PowerPoint</vt:lpstr>
      <vt:lpstr>Les différents types de données</vt:lpstr>
      <vt:lpstr>Les acteurs  de la donnée</vt:lpstr>
      <vt:lpstr>Présentation PowerPoint</vt:lpstr>
      <vt:lpstr>Le positionnement d’API-AGRO et ses partenaires</vt:lpstr>
      <vt:lpstr>Un catalogue multifilières et multiterritoire</vt:lpstr>
      <vt:lpstr>Une vision 360° des échanges de données</vt:lpstr>
      <vt:lpstr>Accélérateur d’initiatives</vt:lpstr>
      <vt:lpstr>Focus sur la gestion du consentement</vt:lpstr>
      <vt:lpstr>Projet Multip@ss</vt:lpstr>
      <vt:lpstr>Interconnexion entre une plateforme d’échanges et des gestionnaires de consentement</vt:lpstr>
      <vt:lpstr>En résumé</vt:lpstr>
      <vt:lpstr>Restons en contact</vt:lpstr>
    </vt:vector>
  </TitlesOfParts>
  <Manager>Smilab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acteurs de la donnée agricole</dc:title>
  <dc:subject>Smilab</dc:subject>
  <dc:creator>Théo-Paul HAEZEBROUCK</dc:creator>
  <cp:lastModifiedBy>Théo-Paul HAEZEBROUCK</cp:lastModifiedBy>
  <cp:revision>22</cp:revision>
  <dcterms:created xsi:type="dcterms:W3CDTF">2019-02-26T22:40:47Z</dcterms:created>
  <dcterms:modified xsi:type="dcterms:W3CDTF">2019-03-22T07:48:13Z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0x010100C11FB0A4A338F64BBC096A3F760F1C1A</vt:lpwstr>
  </property>
</Properties>
</file>