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12"/>
  </p:notesMasterIdLst>
  <p:sldIdLst>
    <p:sldId id="257" r:id="rId5"/>
    <p:sldId id="272" r:id="rId6"/>
    <p:sldId id="275" r:id="rId7"/>
    <p:sldId id="276" r:id="rId8"/>
    <p:sldId id="267" r:id="rId9"/>
    <p:sldId id="268" r:id="rId10"/>
    <p:sldId id="271" r:id="rId11"/>
  </p:sldIdLst>
  <p:sldSz cx="12192000" cy="6858000"/>
  <p:notesSz cx="6805613" cy="99441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FFAD"/>
    <a:srgbClr val="6E4727"/>
    <a:srgbClr val="D3FFD1"/>
    <a:srgbClr val="C69C6D"/>
    <a:srgbClr val="3C2415"/>
    <a:srgbClr val="002060"/>
    <a:srgbClr val="FFFFFF"/>
    <a:srgbClr val="2F92C0"/>
    <a:srgbClr val="FDF103"/>
    <a:srgbClr val="4C6F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97" autoAdjust="0"/>
    <p:restoredTop sz="39963" autoAdjust="0"/>
  </p:normalViewPr>
  <p:slideViewPr>
    <p:cSldViewPr snapToGrid="0">
      <p:cViewPr varScale="1">
        <p:scale>
          <a:sx n="28" d="100"/>
          <a:sy n="28" d="100"/>
        </p:scale>
        <p:origin x="2262" y="60"/>
      </p:cViewPr>
      <p:guideLst/>
    </p:cSldViewPr>
  </p:slideViewPr>
  <p:notesTextViewPr>
    <p:cViewPr>
      <p:scale>
        <a:sx n="150" d="100"/>
        <a:sy n="150" d="100"/>
      </p:scale>
      <p:origin x="0" y="0"/>
    </p:cViewPr>
  </p:notesTextViewPr>
  <p:sorterViewPr>
    <p:cViewPr>
      <p:scale>
        <a:sx n="100" d="100"/>
        <a:sy n="100" d="100"/>
      </p:scale>
      <p:origin x="0" y="0"/>
    </p:cViewPr>
  </p:sorterViewPr>
  <p:notesViewPr>
    <p:cSldViewPr snapToGrid="0">
      <p:cViewPr>
        <p:scale>
          <a:sx n="100" d="100"/>
          <a:sy n="100" d="100"/>
        </p:scale>
        <p:origin x="1469" y="-23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099" cy="498932"/>
          </a:xfrm>
          <a:prstGeom prst="rect">
            <a:avLst/>
          </a:prstGeom>
        </p:spPr>
        <p:txBody>
          <a:bodyPr vert="horz" lIns="91568" tIns="45784" rIns="91568" bIns="45784" rtlCol="0"/>
          <a:lstStyle>
            <a:lvl1pPr algn="l">
              <a:defRPr sz="1200"/>
            </a:lvl1pPr>
          </a:lstStyle>
          <a:p>
            <a:endParaRPr lang="fr-FR"/>
          </a:p>
        </p:txBody>
      </p:sp>
      <p:sp>
        <p:nvSpPr>
          <p:cNvPr id="3" name="Espace réservé de la date 2"/>
          <p:cNvSpPr>
            <a:spLocks noGrp="1"/>
          </p:cNvSpPr>
          <p:nvPr>
            <p:ph type="dt" idx="1"/>
          </p:nvPr>
        </p:nvSpPr>
        <p:spPr>
          <a:xfrm>
            <a:off x="3854940" y="0"/>
            <a:ext cx="2949099" cy="498932"/>
          </a:xfrm>
          <a:prstGeom prst="rect">
            <a:avLst/>
          </a:prstGeom>
        </p:spPr>
        <p:txBody>
          <a:bodyPr vert="horz" lIns="91568" tIns="45784" rIns="91568" bIns="45784" rtlCol="0"/>
          <a:lstStyle>
            <a:lvl1pPr algn="r">
              <a:defRPr sz="1200"/>
            </a:lvl1pPr>
          </a:lstStyle>
          <a:p>
            <a:fld id="{0005C8DA-9BD1-4ECD-890D-AB8725568FE6}" type="datetimeFigureOut">
              <a:rPr lang="fr-FR" smtClean="0"/>
              <a:t>22/03/2019</a:t>
            </a:fld>
            <a:endParaRPr lang="fr-FR"/>
          </a:p>
        </p:txBody>
      </p:sp>
      <p:sp>
        <p:nvSpPr>
          <p:cNvPr id="4" name="Espace réservé de l'image des diapositives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568" tIns="45784" rIns="91568" bIns="45784" rtlCol="0" anchor="ctr"/>
          <a:lstStyle/>
          <a:p>
            <a:endParaRPr lang="fr-FR"/>
          </a:p>
        </p:txBody>
      </p:sp>
      <p:sp>
        <p:nvSpPr>
          <p:cNvPr id="5" name="Espace réservé des notes 4"/>
          <p:cNvSpPr>
            <a:spLocks noGrp="1"/>
          </p:cNvSpPr>
          <p:nvPr>
            <p:ph type="body" sz="quarter" idx="3"/>
          </p:nvPr>
        </p:nvSpPr>
        <p:spPr>
          <a:xfrm>
            <a:off x="680562" y="4785598"/>
            <a:ext cx="5444490" cy="3915490"/>
          </a:xfrm>
          <a:prstGeom prst="rect">
            <a:avLst/>
          </a:prstGeom>
        </p:spPr>
        <p:txBody>
          <a:bodyPr vert="horz" lIns="91568" tIns="45784" rIns="91568" bIns="45784"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45169"/>
            <a:ext cx="2949099" cy="498931"/>
          </a:xfrm>
          <a:prstGeom prst="rect">
            <a:avLst/>
          </a:prstGeom>
        </p:spPr>
        <p:txBody>
          <a:bodyPr vert="horz" lIns="91568" tIns="45784" rIns="91568" bIns="45784"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4940" y="9445169"/>
            <a:ext cx="2949099" cy="498931"/>
          </a:xfrm>
          <a:prstGeom prst="rect">
            <a:avLst/>
          </a:prstGeom>
        </p:spPr>
        <p:txBody>
          <a:bodyPr vert="horz" lIns="91568" tIns="45784" rIns="91568" bIns="45784" rtlCol="0" anchor="b"/>
          <a:lstStyle>
            <a:lvl1pPr algn="r">
              <a:defRPr sz="1200"/>
            </a:lvl1pPr>
          </a:lstStyle>
          <a:p>
            <a:fld id="{620C668D-9BAA-4DAF-9340-7E3173A01490}" type="slidenum">
              <a:rPr lang="fr-FR" smtClean="0"/>
              <a:t>‹N°›</a:t>
            </a:fld>
            <a:endParaRPr lang="fr-FR"/>
          </a:p>
        </p:txBody>
      </p:sp>
    </p:spTree>
    <p:extLst>
      <p:ext uri="{BB962C8B-B14F-4D97-AF65-F5344CB8AC3E}">
        <p14:creationId xmlns:p14="http://schemas.microsoft.com/office/powerpoint/2010/main" val="74381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Présentation de la Charte d’utilisation des données agricoles :</a:t>
            </a:r>
          </a:p>
          <a:p>
            <a:pPr marL="171690" indent="-171690">
              <a:buFontTx/>
              <a:buChar char="-"/>
            </a:pPr>
            <a:r>
              <a:rPr lang="fr-FR" dirty="0"/>
              <a:t>Une initiative du CAF : un travail commun d’élaboration d’une charte permettant de protéger l’agriculteur.</a:t>
            </a:r>
          </a:p>
          <a:p>
            <a:pPr marL="171690" indent="-171690">
              <a:buFontTx/>
              <a:buChar char="-"/>
            </a:pPr>
            <a:r>
              <a:rPr lang="fr-FR" dirty="0"/>
              <a:t>Une diffusion de la charte par les réseaux syndicaux JA-FNSEA</a:t>
            </a:r>
          </a:p>
        </p:txBody>
      </p:sp>
      <p:sp>
        <p:nvSpPr>
          <p:cNvPr id="4" name="Espace réservé du numéro de diapositive 3"/>
          <p:cNvSpPr>
            <a:spLocks noGrp="1"/>
          </p:cNvSpPr>
          <p:nvPr>
            <p:ph type="sldNum" sz="quarter" idx="10"/>
          </p:nvPr>
        </p:nvSpPr>
        <p:spPr/>
        <p:txBody>
          <a:bodyPr/>
          <a:lstStyle/>
          <a:p>
            <a:fld id="{82070FE3-FEF4-4FFA-8805-DD301952DBF3}" type="slidenum">
              <a:rPr lang="fr-FR" smtClean="0"/>
              <a:t>1</a:t>
            </a:fld>
            <a:endParaRPr lang="fr-FR" dirty="0"/>
          </a:p>
        </p:txBody>
      </p:sp>
    </p:spTree>
    <p:extLst>
      <p:ext uri="{BB962C8B-B14F-4D97-AF65-F5344CB8AC3E}">
        <p14:creationId xmlns:p14="http://schemas.microsoft.com/office/powerpoint/2010/main" val="1031430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80562" y="4785598"/>
            <a:ext cx="5444490" cy="4362974"/>
          </a:xfrm>
        </p:spPr>
        <p:txBody>
          <a:bodyPr/>
          <a:lstStyle/>
          <a:p>
            <a:r>
              <a:rPr lang="fr-FR" dirty="0">
                <a:highlight>
                  <a:srgbClr val="FFFF00"/>
                </a:highlight>
              </a:rPr>
              <a:t>Temps 1</a:t>
            </a:r>
          </a:p>
          <a:p>
            <a:r>
              <a:rPr lang="fr-FR" dirty="0"/>
              <a:t>Génèse de la démarche :</a:t>
            </a:r>
          </a:p>
          <a:p>
            <a:pPr marL="171690" indent="-171690">
              <a:buFontTx/>
              <a:buChar char="-"/>
            </a:pPr>
            <a:r>
              <a:rPr lang="fr-FR" dirty="0"/>
              <a:t>De plus en plus de données générées par les exploitations agricoles :</a:t>
            </a:r>
          </a:p>
          <a:p>
            <a:pPr marL="629530" lvl="1" indent="-171690">
              <a:buFontTx/>
              <a:buChar char="-"/>
            </a:pPr>
            <a:r>
              <a:rPr lang="fr-FR" dirty="0"/>
              <a:t>Robots de traites, GPS, Données sanitaires, données agronomiques…</a:t>
            </a:r>
          </a:p>
          <a:p>
            <a:pPr marL="179639" lvl="1" indent="-171690">
              <a:buFontTx/>
              <a:buChar char="-"/>
            </a:pPr>
            <a:r>
              <a:rPr lang="fr-FR" dirty="0"/>
              <a:t>Une absence de contrôle et de maîtrise de la part de l’agriculteur sur la diffusion et l’usage de ces données.</a:t>
            </a:r>
          </a:p>
          <a:p>
            <a:pPr marL="179639" lvl="1" indent="-171690">
              <a:buFontTx/>
              <a:buChar char="-"/>
            </a:pPr>
            <a:endParaRPr lang="fr-FR" dirty="0"/>
          </a:p>
          <a:p>
            <a:pPr marL="7949" lvl="1"/>
            <a:r>
              <a:rPr lang="fr-FR" dirty="0">
                <a:highlight>
                  <a:srgbClr val="FFFF00"/>
                </a:highlight>
              </a:rPr>
              <a:t>Temps 2</a:t>
            </a:r>
          </a:p>
          <a:p>
            <a:pPr marL="179639" lvl="1" indent="-171690">
              <a:buFontTx/>
              <a:buChar char="-"/>
            </a:pPr>
            <a:r>
              <a:rPr lang="fr-FR" dirty="0"/>
              <a:t>Des collecteurs de données qui utilisent les données recueillies à des fins non connues des agriculteurs</a:t>
            </a:r>
          </a:p>
          <a:p>
            <a:pPr marL="179639" lvl="1" indent="-171690">
              <a:buFontTx/>
              <a:buChar char="-"/>
            </a:pPr>
            <a:r>
              <a:rPr lang="fr-FR" dirty="0"/>
              <a:t>Une absence de protection juridique.</a:t>
            </a:r>
          </a:p>
          <a:p>
            <a:pPr marL="179639" lvl="1" indent="-171690">
              <a:buFontTx/>
              <a:buChar char="-"/>
            </a:pPr>
            <a:endParaRPr lang="fr-FR" dirty="0"/>
          </a:p>
          <a:p>
            <a:pPr marL="7949" lvl="1"/>
            <a:r>
              <a:rPr lang="fr-FR" dirty="0">
                <a:highlight>
                  <a:srgbClr val="FFFF00"/>
                </a:highlight>
              </a:rPr>
              <a:t>Temps 3</a:t>
            </a:r>
          </a:p>
          <a:p>
            <a:pPr marL="179639" lvl="1" indent="-171690">
              <a:buFontTx/>
              <a:buChar char="-"/>
            </a:pPr>
            <a:r>
              <a:rPr lang="fr-FR" dirty="0"/>
              <a:t>Nos objectifs : </a:t>
            </a:r>
          </a:p>
          <a:p>
            <a:pPr marL="637479" lvl="2" indent="-171690">
              <a:buFontTx/>
              <a:buChar char="-"/>
            </a:pPr>
            <a:r>
              <a:rPr lang="fr-FR" dirty="0"/>
              <a:t>Rendre lisible pour l’agriculteur l’usage de ses données</a:t>
            </a:r>
          </a:p>
          <a:p>
            <a:pPr marL="637479" lvl="2" indent="-171690">
              <a:buFontTx/>
              <a:buChar char="-"/>
            </a:pPr>
            <a:r>
              <a:rPr lang="fr-FR" dirty="0"/>
              <a:t>Lui donner la capacité à décider de qu’il entend faire de ses données</a:t>
            </a:r>
          </a:p>
          <a:p>
            <a:pPr marL="637479" lvl="2" indent="-171690">
              <a:buFontTx/>
              <a:buChar char="-"/>
            </a:pPr>
            <a:r>
              <a:rPr lang="fr-FR" dirty="0"/>
              <a:t>Lui permettre de ne pas perdre ses données lorsqu’ils changent de matériel</a:t>
            </a:r>
          </a:p>
          <a:p>
            <a:pPr marL="637479" lvl="2" indent="-171690">
              <a:buFontTx/>
              <a:buChar char="-"/>
            </a:pPr>
            <a:r>
              <a:rPr lang="fr-FR" dirty="0"/>
              <a:t>Favoriser la circulation de ces données dans le but de créer et de valoriser de nouvelles connaissances au service de l’agriculteur</a:t>
            </a:r>
          </a:p>
          <a:p>
            <a:pPr marL="637479" lvl="2" indent="-171690">
              <a:buFontTx/>
              <a:buChar char="-"/>
            </a:pPr>
            <a:r>
              <a:rPr lang="fr-FR" dirty="0"/>
              <a:t>Favoriser la recherche et l’innovation</a:t>
            </a:r>
          </a:p>
          <a:p>
            <a:pPr marL="637479" lvl="2" indent="-171690">
              <a:buFontTx/>
              <a:buChar char="-"/>
            </a:pPr>
            <a:r>
              <a:rPr lang="fr-FR" dirty="0"/>
              <a:t>Éviter la concentration au sein d’un seul groupe</a:t>
            </a:r>
          </a:p>
        </p:txBody>
      </p:sp>
      <p:sp>
        <p:nvSpPr>
          <p:cNvPr id="4" name="Espace réservé du numéro de diapositive 3"/>
          <p:cNvSpPr>
            <a:spLocks noGrp="1"/>
          </p:cNvSpPr>
          <p:nvPr>
            <p:ph type="sldNum" sz="quarter" idx="10"/>
          </p:nvPr>
        </p:nvSpPr>
        <p:spPr/>
        <p:txBody>
          <a:bodyPr/>
          <a:lstStyle/>
          <a:p>
            <a:fld id="{620C668D-9BAA-4DAF-9340-7E3173A01490}" type="slidenum">
              <a:rPr lang="fr-FR" smtClean="0"/>
              <a:t>2</a:t>
            </a:fld>
            <a:endParaRPr lang="fr-FR"/>
          </a:p>
        </p:txBody>
      </p:sp>
    </p:spTree>
    <p:extLst>
      <p:ext uri="{BB962C8B-B14F-4D97-AF65-F5344CB8AC3E}">
        <p14:creationId xmlns:p14="http://schemas.microsoft.com/office/powerpoint/2010/main" val="1578342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Des questions autour de l’usage, du partage de la propriété, et la valeur.</a:t>
            </a:r>
          </a:p>
          <a:p>
            <a:r>
              <a:rPr lang="fr-FR" dirty="0"/>
              <a:t>Un statut différent selon le type de données : personnel ou non Personnel</a:t>
            </a:r>
          </a:p>
        </p:txBody>
      </p:sp>
      <p:sp>
        <p:nvSpPr>
          <p:cNvPr id="4" name="Espace réservé du numéro de diapositive 3"/>
          <p:cNvSpPr>
            <a:spLocks noGrp="1"/>
          </p:cNvSpPr>
          <p:nvPr>
            <p:ph type="sldNum" sz="quarter" idx="10"/>
          </p:nvPr>
        </p:nvSpPr>
        <p:spPr/>
        <p:txBody>
          <a:bodyPr/>
          <a:lstStyle/>
          <a:p>
            <a:fld id="{620C668D-9BAA-4DAF-9340-7E3173A01490}" type="slidenum">
              <a:rPr lang="fr-FR" smtClean="0"/>
              <a:t>3</a:t>
            </a:fld>
            <a:endParaRPr lang="fr-FR"/>
          </a:p>
        </p:txBody>
      </p:sp>
    </p:spTree>
    <p:extLst>
      <p:ext uri="{BB962C8B-B14F-4D97-AF65-F5344CB8AC3E}">
        <p14:creationId xmlns:p14="http://schemas.microsoft.com/office/powerpoint/2010/main" val="116830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15680">
              <a:defRPr/>
            </a:pPr>
            <a:r>
              <a:rPr lang="fr-FR" dirty="0"/>
              <a:t>On sait que pour qu’une innovation soit adopté, il faut qu’elle soit socialement accepté. Le transparence et la maitrise de l’usage sont un moyen de s’en assurer (éviter le phénomène des compteurs Linky). </a:t>
            </a:r>
          </a:p>
          <a:p>
            <a:endParaRPr lang="fr-FR" dirty="0"/>
          </a:p>
          <a:p>
            <a:pPr marL="637479" lvl="2" indent="-171690">
              <a:buFontTx/>
              <a:buChar char="-"/>
            </a:pPr>
            <a:r>
              <a:rPr lang="fr-FR" dirty="0"/>
              <a:t>Rendre lisible pour l’agriculteur l’usage de ses données</a:t>
            </a:r>
          </a:p>
          <a:p>
            <a:pPr marL="637479" lvl="2" indent="-171690">
              <a:buFontTx/>
              <a:buChar char="-"/>
            </a:pPr>
            <a:r>
              <a:rPr lang="fr-FR" dirty="0"/>
              <a:t>Lui donner la capacité à décider de qu’il entend faire de ses données</a:t>
            </a:r>
          </a:p>
          <a:p>
            <a:endParaRPr lang="fr-FR" dirty="0"/>
          </a:p>
          <a:p>
            <a:r>
              <a:rPr lang="fr-FR" dirty="0"/>
              <a:t>Favoriser la circulation entre les SI de l’EA, et avec les partenaires de l’exploitation</a:t>
            </a:r>
          </a:p>
          <a:p>
            <a:r>
              <a:rPr lang="fr-FR" dirty="0"/>
              <a:t>	Renforcer la compétitivité des exploitations</a:t>
            </a:r>
          </a:p>
          <a:p>
            <a:r>
              <a:rPr lang="fr-FR" dirty="0"/>
              <a:t>	Création et valorisation de nouvelles connaissance et services au profit de l’exploitation par le croisement et l’analyse des bases</a:t>
            </a:r>
          </a:p>
          <a:p>
            <a:r>
              <a:rPr lang="fr-FR" dirty="0"/>
              <a:t>	Permettre de nouveaux acteurs de proposer de nouveaux outils ou solutions</a:t>
            </a:r>
          </a:p>
          <a:p>
            <a:endParaRPr lang="fr-FR" dirty="0"/>
          </a:p>
          <a:p>
            <a:r>
              <a:rPr lang="fr-FR" dirty="0"/>
              <a:t>Les écosystèmes clos ne sont pas dans l’intérêt des agriculteurs et de l’agriculture. </a:t>
            </a:r>
          </a:p>
          <a:p>
            <a:r>
              <a:rPr lang="fr-FR" dirty="0"/>
              <a:t>	Portabilité et interconnexion </a:t>
            </a:r>
          </a:p>
          <a:p>
            <a:pPr lvl="2"/>
            <a:r>
              <a:rPr lang="fr-FR" dirty="0"/>
              <a:t>Créer un environnement concurrentiel sain : égalité des chances et participation de tous, éviter la concentration des moyens de R&amp;D au sein de quelques opérateurs</a:t>
            </a:r>
          </a:p>
          <a:p>
            <a:pPr marL="915680" lvl="2" defTabSz="915680">
              <a:defRPr/>
            </a:pPr>
            <a:r>
              <a:rPr lang="fr-FR" dirty="0"/>
              <a:t>Faire jouer la concurrence, ne pas être prisonnier d'un système/d'un opérateur</a:t>
            </a:r>
          </a:p>
          <a:p>
            <a:pPr marL="915680" lvl="2" defTabSz="915680">
              <a:defRPr/>
            </a:pPr>
            <a:r>
              <a:rPr lang="fr-FR" dirty="0"/>
              <a:t>pouvoir conserver son historique, </a:t>
            </a:r>
          </a:p>
          <a:p>
            <a:pPr marL="915680" lvl="2" defTabSz="915680">
              <a:defRPr/>
            </a:pPr>
            <a:r>
              <a:rPr lang="fr-FR" dirty="0"/>
              <a:t>éviter les monopoles et améliorer les services </a:t>
            </a:r>
          </a:p>
          <a:p>
            <a:pPr lvl="2"/>
            <a:endParaRPr lang="fr-FR" dirty="0"/>
          </a:p>
          <a:p>
            <a:pPr defTabSz="915680">
              <a:defRPr/>
            </a:pPr>
            <a:endParaRPr lang="fr-FR" dirty="0"/>
          </a:p>
          <a:p>
            <a:pPr defTabSz="915680">
              <a:defRPr/>
            </a:pPr>
            <a:r>
              <a:rPr lang="fr-FR" dirty="0"/>
              <a:t>Il y a des valeurs monétaires et non monétaires. Il est peu probable d'avoir un retour monétaire direct et immédiat mais l'évolution du secteur économique peut être autre. D'où la nécessité d'exiger une transparence des usages pour éviter les spoliations de l'amont</a:t>
            </a:r>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620C668D-9BAA-4DAF-9340-7E3173A01490}" type="slidenum">
              <a:rPr lang="fr-FR" smtClean="0"/>
              <a:t>4</a:t>
            </a:fld>
            <a:endParaRPr lang="fr-FR"/>
          </a:p>
        </p:txBody>
      </p:sp>
    </p:spTree>
    <p:extLst>
      <p:ext uri="{BB962C8B-B14F-4D97-AF65-F5344CB8AC3E}">
        <p14:creationId xmlns:p14="http://schemas.microsoft.com/office/powerpoint/2010/main" val="318980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p>
          <a:p>
            <a:pPr rtl="0"/>
            <a:r>
              <a:rPr lang="fr-FR" b="1" dirty="0"/>
              <a:t>Lisibilité pour l'agriculteur</a:t>
            </a:r>
            <a:endParaRPr lang="fr-FR" dirty="0"/>
          </a:p>
          <a:p>
            <a:pPr marL="171690" indent="-171690" fontAlgn="ctr">
              <a:buFont typeface="Arial" panose="020B0604020202020204" pitchFamily="34" charset="0"/>
              <a:buChar char="•"/>
            </a:pPr>
            <a:r>
              <a:rPr lang="fr-FR" u="sng" dirty="0"/>
              <a:t>Nécessité d'un contrat écrit</a:t>
            </a:r>
            <a:r>
              <a:rPr lang="fr-FR" dirty="0"/>
              <a:t> </a:t>
            </a:r>
            <a:br>
              <a:rPr lang="fr-FR" dirty="0"/>
            </a:br>
            <a:r>
              <a:rPr lang="fr-FR" dirty="0"/>
              <a:t>Les droits et obligations de chacun doivent être définis dans un contrat écrit.</a:t>
            </a:r>
          </a:p>
          <a:p>
            <a:pPr marL="171690" indent="-171690" fontAlgn="ctr">
              <a:buFont typeface="Arial" panose="020B0604020202020204" pitchFamily="34" charset="0"/>
              <a:buChar char="•"/>
            </a:pPr>
            <a:r>
              <a:rPr lang="fr-FR" u="sng" dirty="0"/>
              <a:t>Une information claire et intelligible</a:t>
            </a:r>
            <a:r>
              <a:rPr lang="fr-FR" dirty="0"/>
              <a:t> </a:t>
            </a:r>
            <a:br>
              <a:rPr lang="fr-FR" dirty="0"/>
            </a:br>
            <a:r>
              <a:rPr lang="fr-FR" dirty="0"/>
              <a:t>L’agriculteur doit disposer d’une information transparente et compréhensible sur le traitement des données.</a:t>
            </a:r>
          </a:p>
          <a:p>
            <a:pPr rtl="0"/>
            <a:r>
              <a:rPr lang="fr-FR" b="1" dirty="0"/>
              <a:t>Transparence</a:t>
            </a:r>
            <a:endParaRPr lang="fr-FR" dirty="0"/>
          </a:p>
          <a:p>
            <a:pPr marL="171690" indent="-171690" fontAlgn="ctr">
              <a:buFont typeface="Arial" panose="020B0604020202020204" pitchFamily="34" charset="0"/>
              <a:buChar char="•"/>
            </a:pPr>
            <a:r>
              <a:rPr lang="fr-FR" u="sng" dirty="0"/>
              <a:t>Stockage identifié et transparen</a:t>
            </a:r>
            <a:r>
              <a:rPr lang="fr-FR" dirty="0"/>
              <a:t>t </a:t>
            </a:r>
            <a:br>
              <a:rPr lang="fr-FR" dirty="0"/>
            </a:br>
            <a:r>
              <a:rPr lang="fr-FR" dirty="0"/>
              <a:t>L’agriculteur doit être informé du lieu et des modalités de stockage.</a:t>
            </a:r>
          </a:p>
          <a:p>
            <a:pPr marL="171690" indent="-171690" fontAlgn="ctr">
              <a:buFont typeface="Arial" panose="020B0604020202020204" pitchFamily="34" charset="0"/>
              <a:buChar char="•"/>
            </a:pPr>
            <a:r>
              <a:rPr lang="fr-FR" u="sng" dirty="0"/>
              <a:t>Transparence des finalités</a:t>
            </a:r>
            <a:r>
              <a:rPr lang="fr-FR" dirty="0"/>
              <a:t> </a:t>
            </a:r>
            <a:br>
              <a:rPr lang="fr-FR" dirty="0"/>
            </a:br>
            <a:r>
              <a:rPr lang="fr-FR" dirty="0"/>
              <a:t>L’agriculteur doit savoir à quelles fins les données sont collectées et traitées.</a:t>
            </a:r>
          </a:p>
          <a:p>
            <a:pPr marL="171690" indent="-171690" fontAlgn="ctr">
              <a:buFont typeface="Arial" panose="020B0604020202020204" pitchFamily="34" charset="0"/>
              <a:buChar char="•"/>
            </a:pPr>
            <a:r>
              <a:rPr lang="fr-FR" u="sng" dirty="0"/>
              <a:t>Portabilité des données</a:t>
            </a:r>
            <a:r>
              <a:rPr lang="fr-FR" dirty="0"/>
              <a:t> </a:t>
            </a:r>
            <a:br>
              <a:rPr lang="fr-FR" dirty="0"/>
            </a:br>
            <a:r>
              <a:rPr lang="fr-FR" dirty="0"/>
              <a:t>Les données doivent être récupérables et transférables pour en faciliter la circulation.</a:t>
            </a:r>
          </a:p>
          <a:p>
            <a:pPr rtl="0"/>
            <a:r>
              <a:rPr lang="fr-FR" b="1" dirty="0"/>
              <a:t>Maîtrise de l'usage par l'agriculteur</a:t>
            </a:r>
            <a:endParaRPr lang="fr-FR" dirty="0"/>
          </a:p>
          <a:p>
            <a:pPr marL="171690" indent="-171690" fontAlgn="ctr">
              <a:buFont typeface="Arial" panose="020B0604020202020204" pitchFamily="34" charset="0"/>
              <a:buChar char="•"/>
            </a:pPr>
            <a:r>
              <a:rPr lang="fr-FR" u="sng" dirty="0"/>
              <a:t>Droit exclusif de l’agriculteur</a:t>
            </a:r>
            <a:r>
              <a:rPr lang="fr-FR" dirty="0"/>
              <a:t> </a:t>
            </a:r>
            <a:br>
              <a:rPr lang="fr-FR" dirty="0"/>
            </a:br>
            <a:r>
              <a:rPr lang="fr-FR" dirty="0" err="1"/>
              <a:t>L’agriculteur</a:t>
            </a:r>
            <a:r>
              <a:rPr lang="fr-FR" dirty="0"/>
              <a:t> dispose d’un droit d’accès, de retrait et un droit à l’oubli au regard du traitement des données.</a:t>
            </a:r>
          </a:p>
          <a:p>
            <a:pPr marL="171690" indent="-171690" fontAlgn="ctr">
              <a:buFont typeface="Arial" panose="020B0604020202020204" pitchFamily="34" charset="0"/>
              <a:buChar char="•"/>
            </a:pPr>
            <a:r>
              <a:rPr lang="fr-FR" u="sng" dirty="0"/>
              <a:t>Consentement explicite à tout traitement</a:t>
            </a:r>
            <a:r>
              <a:rPr lang="fr-FR" dirty="0"/>
              <a:t> </a:t>
            </a:r>
            <a:br>
              <a:rPr lang="fr-FR" dirty="0"/>
            </a:br>
            <a:r>
              <a:rPr lang="fr-FR" dirty="0"/>
              <a:t>L’agriculteur accepte explicitement le traitement fait des données de son exploitation.</a:t>
            </a:r>
          </a:p>
          <a:p>
            <a:pPr marL="171690" indent="-171690" fontAlgn="ctr">
              <a:buFont typeface="Arial" panose="020B0604020202020204" pitchFamily="34" charset="0"/>
              <a:buChar char="•"/>
            </a:pPr>
            <a:r>
              <a:rPr lang="fr-FR" dirty="0"/>
              <a:t>C</a:t>
            </a:r>
            <a:r>
              <a:rPr lang="fr-FR" u="sng" dirty="0"/>
              <a:t>onsentement préalable à tout usage par un tier</a:t>
            </a:r>
            <a:r>
              <a:rPr lang="fr-FR" dirty="0"/>
              <a:t>s </a:t>
            </a:r>
            <a:br>
              <a:rPr lang="fr-FR" dirty="0"/>
            </a:br>
            <a:r>
              <a:rPr lang="fr-FR" dirty="0"/>
              <a:t>L’agriculteur doit accepter préalablement l’utilisation par un tiers des données collectées sur son exploitation.</a:t>
            </a:r>
          </a:p>
          <a:p>
            <a:pPr marL="171690" indent="-171690" fontAlgn="ctr">
              <a:buFont typeface="Arial" panose="020B0604020202020204" pitchFamily="34" charset="0"/>
              <a:buChar char="•"/>
            </a:pPr>
            <a:r>
              <a:rPr lang="fr-FR" u="sng" dirty="0"/>
              <a:t>Consentement choisi et révocable</a:t>
            </a:r>
            <a:r>
              <a:rPr lang="fr-FR" dirty="0"/>
              <a:t> </a:t>
            </a:r>
            <a:br>
              <a:rPr lang="fr-FR" dirty="0"/>
            </a:br>
            <a:r>
              <a:rPr lang="fr-FR" dirty="0"/>
              <a:t>L’exploitant peut ne pas donner ou retirer partiellement son consentement à certains traitements des données.</a:t>
            </a:r>
          </a:p>
          <a:p>
            <a:pPr marL="171690" indent="-171690" fontAlgn="ctr">
              <a:buFont typeface="Arial" panose="020B0604020202020204" pitchFamily="34" charset="0"/>
              <a:buChar char="•"/>
            </a:pPr>
            <a:r>
              <a:rPr lang="fr-FR" u="sng" dirty="0"/>
              <a:t>Droit de résiliation</a:t>
            </a:r>
            <a:r>
              <a:rPr lang="fr-FR" dirty="0"/>
              <a:t> </a:t>
            </a:r>
            <a:br>
              <a:rPr lang="fr-FR" dirty="0"/>
            </a:br>
            <a:r>
              <a:rPr lang="fr-FR" dirty="0"/>
              <a:t>Le contrat doit être résiliable à tout moment.</a:t>
            </a:r>
          </a:p>
          <a:p>
            <a:pPr rtl="0"/>
            <a:r>
              <a:rPr lang="fr-FR" b="1" dirty="0"/>
              <a:t>Sécurité </a:t>
            </a:r>
            <a:endParaRPr lang="fr-FR" dirty="0"/>
          </a:p>
          <a:p>
            <a:pPr marL="171690" indent="-171690" fontAlgn="ctr">
              <a:buFont typeface="Arial" panose="020B0604020202020204" pitchFamily="34" charset="0"/>
              <a:buChar char="•"/>
            </a:pPr>
            <a:r>
              <a:rPr lang="fr-FR" u="sng" dirty="0"/>
              <a:t>Confidentialité des données</a:t>
            </a:r>
            <a:r>
              <a:rPr lang="fr-FR" dirty="0"/>
              <a:t> </a:t>
            </a:r>
            <a:br>
              <a:rPr lang="fr-FR" dirty="0"/>
            </a:br>
            <a:r>
              <a:rPr lang="fr-FR" dirty="0"/>
              <a:t>Les données agricoles bénéficient d’une protection contre toute perte ou utilisation non autorisée.</a:t>
            </a:r>
          </a:p>
          <a:p>
            <a:pPr marL="171690" indent="-171690" fontAlgn="ctr">
              <a:buFont typeface="Arial" panose="020B0604020202020204" pitchFamily="34" charset="0"/>
              <a:buChar char="•"/>
            </a:pPr>
            <a:r>
              <a:rPr lang="fr-FR" u="sng" dirty="0"/>
              <a:t>Anonymisation des données</a:t>
            </a:r>
            <a:r>
              <a:rPr lang="fr-FR" dirty="0"/>
              <a:t> </a:t>
            </a:r>
            <a:br>
              <a:rPr lang="fr-FR" dirty="0"/>
            </a:br>
            <a:r>
              <a:rPr lang="fr-FR" dirty="0"/>
              <a:t>A un certain stade de traitement, les données doivent être anonymisées.</a:t>
            </a:r>
          </a:p>
          <a:p>
            <a:pPr marL="171690" indent="-171690" fontAlgn="ctr">
              <a:buFont typeface="Arial" panose="020B0604020202020204" pitchFamily="34" charset="0"/>
              <a:buChar char="•"/>
            </a:pPr>
            <a:r>
              <a:rPr lang="fr-FR" u="sng" dirty="0"/>
              <a:t>Licéïté des usages</a:t>
            </a:r>
            <a:r>
              <a:rPr lang="fr-FR" dirty="0"/>
              <a:t> </a:t>
            </a:r>
            <a:br>
              <a:rPr lang="fr-FR" dirty="0"/>
            </a:br>
            <a:r>
              <a:rPr lang="fr-FR" dirty="0"/>
              <a:t>L’utilisation des données ne peut avoir pour effet de contrevenir aux réglementations en vigueur.</a:t>
            </a:r>
          </a:p>
          <a:p>
            <a:pPr rtl="0"/>
            <a:r>
              <a:rPr lang="fr-FR" dirty="0"/>
              <a:t> </a:t>
            </a:r>
          </a:p>
          <a:p>
            <a:pPr rtl="0"/>
            <a:r>
              <a:rPr lang="fr-FR" i="1" dirty="0"/>
              <a:t> </a:t>
            </a:r>
            <a:endParaRPr lang="fr-FR" dirty="0"/>
          </a:p>
          <a:p>
            <a:r>
              <a:rPr lang="fr-FR" dirty="0"/>
              <a:t> Le contenu de la Charte JA-FNSEA :</a:t>
            </a:r>
          </a:p>
          <a:p>
            <a:pPr marL="171690" indent="-171690">
              <a:buFontTx/>
              <a:buChar char="-"/>
            </a:pPr>
            <a:r>
              <a:rPr lang="fr-FR" dirty="0"/>
              <a:t>4 axes et 13 principes :</a:t>
            </a:r>
          </a:p>
          <a:p>
            <a:pPr marL="629530" lvl="1" indent="-171690">
              <a:buFontTx/>
              <a:buChar char="-"/>
            </a:pPr>
            <a:r>
              <a:rPr lang="fr-FR" dirty="0"/>
              <a:t>Lisibilité pour l’agriculteur</a:t>
            </a:r>
          </a:p>
          <a:p>
            <a:pPr marL="1087370" lvl="2" indent="-171690">
              <a:buFontTx/>
              <a:buChar char="-"/>
            </a:pPr>
            <a:r>
              <a:rPr lang="fr-FR" dirty="0"/>
              <a:t>Nécessité d’un contrat écrit</a:t>
            </a:r>
          </a:p>
          <a:p>
            <a:pPr marL="1087370" lvl="2" indent="-171690">
              <a:buFontTx/>
              <a:buChar char="-"/>
            </a:pPr>
            <a:r>
              <a:rPr lang="fr-FR" dirty="0"/>
              <a:t>L’agriculteur a droit à une information non </a:t>
            </a:r>
            <a:r>
              <a:rPr lang="fr-FR" dirty="0" err="1"/>
              <a:t>ambigue</a:t>
            </a:r>
            <a:r>
              <a:rPr lang="fr-FR" dirty="0"/>
              <a:t> sous un format accessible et lisible par tous, sur le stockage et l’usage des Données agricoles brutes de son exploitation. </a:t>
            </a:r>
          </a:p>
          <a:p>
            <a:pPr marL="629530" lvl="1" indent="-171690">
              <a:buFontTx/>
              <a:buChar char="-"/>
            </a:pPr>
            <a:r>
              <a:rPr lang="fr-FR" dirty="0"/>
              <a:t>Transparence </a:t>
            </a:r>
          </a:p>
          <a:p>
            <a:pPr marL="1087370" lvl="2" indent="-171690">
              <a:buFontTx/>
              <a:buChar char="-"/>
            </a:pPr>
            <a:r>
              <a:rPr lang="fr-FR" dirty="0"/>
              <a:t>Information sur le lieu et le stockage des données</a:t>
            </a:r>
          </a:p>
          <a:p>
            <a:pPr marL="1087370" lvl="2" indent="-171690">
              <a:buFontTx/>
              <a:buChar char="-"/>
            </a:pPr>
            <a:r>
              <a:rPr lang="fr-FR" dirty="0"/>
              <a:t>Information sur l’utilisation faite de ses données</a:t>
            </a:r>
          </a:p>
          <a:p>
            <a:pPr marL="1087370" lvl="2" indent="-171690">
              <a:buFontTx/>
              <a:buChar char="-"/>
            </a:pPr>
            <a:r>
              <a:rPr lang="fr-FR" dirty="0"/>
              <a:t>Information sur la portabilité des données</a:t>
            </a:r>
          </a:p>
          <a:p>
            <a:pPr marL="629530" lvl="1" indent="-171690">
              <a:buFontTx/>
              <a:buChar char="-"/>
            </a:pPr>
            <a:r>
              <a:rPr lang="fr-FR" dirty="0"/>
              <a:t>Maîtrise de l’usage par l’agriculteur</a:t>
            </a:r>
          </a:p>
          <a:p>
            <a:pPr marL="1087370" lvl="2" indent="-171690">
              <a:buFontTx/>
              <a:buChar char="-"/>
            </a:pPr>
            <a:r>
              <a:rPr lang="fr-FR" dirty="0"/>
              <a:t>C’est un droit exclusif de l’agriculteur</a:t>
            </a:r>
          </a:p>
          <a:p>
            <a:pPr marL="1087370" lvl="2" indent="-171690">
              <a:buFontTx/>
              <a:buChar char="-"/>
            </a:pPr>
            <a:r>
              <a:rPr lang="fr-FR" dirty="0"/>
              <a:t>Il doit donner son consentement explicite à tout usage</a:t>
            </a:r>
          </a:p>
          <a:p>
            <a:pPr marL="1087370" lvl="2" indent="-171690">
              <a:buFontTx/>
              <a:buChar char="-"/>
            </a:pPr>
            <a:r>
              <a:rPr lang="fr-FR" dirty="0"/>
              <a:t>Il doit donner un consentement préalable pour toute cession des données du collecteur à un tiers</a:t>
            </a:r>
          </a:p>
          <a:p>
            <a:pPr marL="1087370" lvl="2" indent="-171690">
              <a:buFontTx/>
              <a:buChar char="-"/>
            </a:pPr>
            <a:r>
              <a:rPr lang="fr-FR" dirty="0"/>
              <a:t>Il a un droit de résiliation</a:t>
            </a:r>
          </a:p>
          <a:p>
            <a:pPr marL="1087370" lvl="2" indent="-171690">
              <a:buFontTx/>
              <a:buChar char="-"/>
            </a:pPr>
            <a:r>
              <a:rPr lang="fr-FR" dirty="0"/>
              <a:t>Le collecteur est dans l’obligation de fournir des explications à l’agriculteur sur les usages envisagés</a:t>
            </a:r>
          </a:p>
          <a:p>
            <a:pPr marL="629530" lvl="1" indent="-171690">
              <a:buFontTx/>
              <a:buChar char="-"/>
            </a:pPr>
            <a:r>
              <a:rPr lang="fr-FR" dirty="0"/>
              <a:t>Sécurité  </a:t>
            </a:r>
          </a:p>
          <a:p>
            <a:pPr marL="1087370" lvl="2" indent="-171690">
              <a:buFontTx/>
              <a:buChar char="-"/>
            </a:pPr>
            <a:r>
              <a:rPr lang="fr-FR" dirty="0"/>
              <a:t>Obligation de confidentialité</a:t>
            </a:r>
          </a:p>
          <a:p>
            <a:pPr marL="1087370" lvl="2" indent="-171690">
              <a:buFontTx/>
              <a:buChar char="-"/>
            </a:pPr>
            <a:r>
              <a:rPr lang="fr-FR" dirty="0"/>
              <a:t>Obligation d’anonymisation</a:t>
            </a:r>
          </a:p>
          <a:p>
            <a:pPr marL="1087370" lvl="2" indent="-171690">
              <a:buFontTx/>
              <a:buChar char="-"/>
            </a:pPr>
            <a:r>
              <a:rPr lang="fr-FR" dirty="0"/>
              <a:t>Engagement de respecter le cadre légal</a:t>
            </a:r>
          </a:p>
        </p:txBody>
      </p:sp>
      <p:sp>
        <p:nvSpPr>
          <p:cNvPr id="4" name="Espace réservé du numéro de diapositive 3"/>
          <p:cNvSpPr>
            <a:spLocks noGrp="1"/>
          </p:cNvSpPr>
          <p:nvPr>
            <p:ph type="sldNum" sz="quarter" idx="10"/>
          </p:nvPr>
        </p:nvSpPr>
        <p:spPr/>
        <p:txBody>
          <a:bodyPr/>
          <a:lstStyle/>
          <a:p>
            <a:fld id="{620C668D-9BAA-4DAF-9340-7E3173A01490}" type="slidenum">
              <a:rPr lang="fr-FR" smtClean="0"/>
              <a:t>5</a:t>
            </a:fld>
            <a:endParaRPr lang="fr-FR"/>
          </a:p>
        </p:txBody>
      </p:sp>
    </p:spTree>
    <p:extLst>
      <p:ext uri="{BB962C8B-B14F-4D97-AF65-F5344CB8AC3E}">
        <p14:creationId xmlns:p14="http://schemas.microsoft.com/office/powerpoint/2010/main" val="2949503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1" dirty="0"/>
          </a:p>
        </p:txBody>
      </p:sp>
      <p:sp>
        <p:nvSpPr>
          <p:cNvPr id="4" name="Espace réservé du numéro de diapositive 3"/>
          <p:cNvSpPr>
            <a:spLocks noGrp="1"/>
          </p:cNvSpPr>
          <p:nvPr>
            <p:ph type="sldNum" sz="quarter" idx="10"/>
          </p:nvPr>
        </p:nvSpPr>
        <p:spPr/>
        <p:txBody>
          <a:bodyPr/>
          <a:lstStyle/>
          <a:p>
            <a:fld id="{620C668D-9BAA-4DAF-9340-7E3173A01490}" type="slidenum">
              <a:rPr lang="fr-FR" smtClean="0"/>
              <a:t>6</a:t>
            </a:fld>
            <a:endParaRPr lang="fr-FR"/>
          </a:p>
        </p:txBody>
      </p:sp>
    </p:spTree>
    <p:extLst>
      <p:ext uri="{BB962C8B-B14F-4D97-AF65-F5344CB8AC3E}">
        <p14:creationId xmlns:p14="http://schemas.microsoft.com/office/powerpoint/2010/main" val="1595384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20C668D-9BAA-4DAF-9340-7E3173A01490}" type="slidenum">
              <a:rPr lang="fr-FR" smtClean="0"/>
              <a:t>7</a:t>
            </a:fld>
            <a:endParaRPr lang="fr-FR"/>
          </a:p>
        </p:txBody>
      </p:sp>
    </p:spTree>
    <p:extLst>
      <p:ext uri="{BB962C8B-B14F-4D97-AF65-F5344CB8AC3E}">
        <p14:creationId xmlns:p14="http://schemas.microsoft.com/office/powerpoint/2010/main" val="40007031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134DA6C3-AC80-49A6-B207-EBA5B091D2C3}"/>
              </a:ext>
            </a:extLst>
          </p:cNvPr>
          <p:cNvSpPr>
            <a:spLocks noGrp="1"/>
          </p:cNvSpPr>
          <p:nvPr>
            <p:ph type="dt" sz="half" idx="10"/>
          </p:nvPr>
        </p:nvSpPr>
        <p:spPr/>
        <p:txBody>
          <a:bodyPr/>
          <a:lstStyle/>
          <a:p>
            <a:fld id="{90BB39D9-2B77-4654-8B30-A84620E2B029}" type="datetime1">
              <a:rPr lang="fr-FR" smtClean="0"/>
              <a:t>22/03/2019</a:t>
            </a:fld>
            <a:endParaRPr lang="fr-FR"/>
          </a:p>
        </p:txBody>
      </p:sp>
      <p:sp>
        <p:nvSpPr>
          <p:cNvPr id="5" name="Espace réservé du pied de page 4">
            <a:extLst>
              <a:ext uri="{FF2B5EF4-FFF2-40B4-BE49-F238E27FC236}">
                <a16:creationId xmlns:a16="http://schemas.microsoft.com/office/drawing/2014/main" id="{52933717-B05F-4252-8F38-2A1F98736FDC}"/>
              </a:ext>
            </a:extLst>
          </p:cNvPr>
          <p:cNvSpPr>
            <a:spLocks noGrp="1"/>
          </p:cNvSpPr>
          <p:nvPr>
            <p:ph type="ftr" sz="quarter" idx="11"/>
          </p:nvPr>
        </p:nvSpPr>
        <p:spPr/>
        <p:txBody>
          <a:bodyPr/>
          <a:lstStyle/>
          <a:p>
            <a:endParaRPr lang="fr-FR"/>
          </a:p>
        </p:txBody>
      </p:sp>
      <p:pic>
        <p:nvPicPr>
          <p:cNvPr id="7" name="Image 6" descr="Frise copie.jpg">
            <a:extLst>
              <a:ext uri="{FF2B5EF4-FFF2-40B4-BE49-F238E27FC236}">
                <a16:creationId xmlns:a16="http://schemas.microsoft.com/office/drawing/2014/main" id="{2E2A510A-8017-40A0-BF4E-BE49C39DE558}"/>
              </a:ext>
            </a:extLst>
          </p:cNvPr>
          <p:cNvPicPr preferRelativeResize="0">
            <a:picLocks/>
          </p:cNvPicPr>
          <p:nvPr userDrawn="1"/>
        </p:nvPicPr>
        <p:blipFill>
          <a:blip r:embed="rId2">
            <a:lum bright="24000"/>
            <a:extLst>
              <a:ext uri="{28A0092B-C50C-407E-A947-70E740481C1C}">
                <a14:useLocalDpi xmlns:a14="http://schemas.microsoft.com/office/drawing/2010/main" val="0"/>
              </a:ext>
            </a:extLst>
          </a:blip>
          <a:srcRect/>
          <a:stretch>
            <a:fillRect/>
          </a:stretch>
        </p:blipFill>
        <p:spPr bwMode="auto">
          <a:xfrm>
            <a:off x="0" y="6245225"/>
            <a:ext cx="91440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a16="http://schemas.microsoft.com/office/drawing/2014/main" id="{49263988-63B5-4E65-89B1-7E68841A7956}"/>
              </a:ext>
            </a:extLst>
          </p:cNvPr>
          <p:cNvSpPr>
            <a:spLocks noChangeArrowheads="1"/>
          </p:cNvSpPr>
          <p:nvPr userDrawn="1"/>
        </p:nvSpPr>
        <p:spPr bwMode="auto">
          <a:xfrm>
            <a:off x="0" y="0"/>
            <a:ext cx="9144000" cy="828675"/>
          </a:xfrm>
          <a:prstGeom prst="rect">
            <a:avLst/>
          </a:prstGeom>
          <a:solidFill>
            <a:srgbClr val="00A44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Tahoma" pitchFamily="34" charset="0"/>
              </a:defRPr>
            </a:lvl1pPr>
            <a:lvl2pPr marL="742950" indent="-285750" eaLnBrk="0" hangingPunct="0">
              <a:defRPr>
                <a:solidFill>
                  <a:schemeClr val="tx1"/>
                </a:solidFill>
                <a:latin typeface="Arial" charset="0"/>
                <a:cs typeface="Tahoma" pitchFamily="34" charset="0"/>
              </a:defRPr>
            </a:lvl2pPr>
            <a:lvl3pPr marL="1143000" indent="-228600" eaLnBrk="0" hangingPunct="0">
              <a:defRPr>
                <a:solidFill>
                  <a:schemeClr val="tx1"/>
                </a:solidFill>
                <a:latin typeface="Arial" charset="0"/>
                <a:cs typeface="Tahoma" pitchFamily="34" charset="0"/>
              </a:defRPr>
            </a:lvl3pPr>
            <a:lvl4pPr marL="1600200" indent="-228600" eaLnBrk="0" hangingPunct="0">
              <a:defRPr>
                <a:solidFill>
                  <a:schemeClr val="tx1"/>
                </a:solidFill>
                <a:latin typeface="Arial" charset="0"/>
                <a:cs typeface="Tahoma" pitchFamily="34" charset="0"/>
              </a:defRPr>
            </a:lvl4pPr>
            <a:lvl5pPr marL="2057400" indent="-228600" eaLnBrk="0" hangingPunct="0">
              <a:defRPr>
                <a:solidFill>
                  <a:schemeClr val="tx1"/>
                </a:solidFill>
                <a:latin typeface="Arial" charset="0"/>
                <a:cs typeface="Tahoma" pitchFamily="34" charset="0"/>
              </a:defRPr>
            </a:lvl5pPr>
            <a:lvl6pPr marL="2514600" indent="-228600" eaLnBrk="0" fontAlgn="base" hangingPunct="0">
              <a:spcBef>
                <a:spcPct val="0"/>
              </a:spcBef>
              <a:spcAft>
                <a:spcPct val="0"/>
              </a:spcAft>
              <a:defRPr>
                <a:solidFill>
                  <a:schemeClr val="tx1"/>
                </a:solidFill>
                <a:latin typeface="Arial" charset="0"/>
                <a:cs typeface="Tahoma" pitchFamily="34" charset="0"/>
              </a:defRPr>
            </a:lvl6pPr>
            <a:lvl7pPr marL="2971800" indent="-228600" eaLnBrk="0" fontAlgn="base" hangingPunct="0">
              <a:spcBef>
                <a:spcPct val="0"/>
              </a:spcBef>
              <a:spcAft>
                <a:spcPct val="0"/>
              </a:spcAft>
              <a:defRPr>
                <a:solidFill>
                  <a:schemeClr val="tx1"/>
                </a:solidFill>
                <a:latin typeface="Arial" charset="0"/>
                <a:cs typeface="Tahoma" pitchFamily="34" charset="0"/>
              </a:defRPr>
            </a:lvl7pPr>
            <a:lvl8pPr marL="3429000" indent="-228600" eaLnBrk="0" fontAlgn="base" hangingPunct="0">
              <a:spcBef>
                <a:spcPct val="0"/>
              </a:spcBef>
              <a:spcAft>
                <a:spcPct val="0"/>
              </a:spcAft>
              <a:defRPr>
                <a:solidFill>
                  <a:schemeClr val="tx1"/>
                </a:solidFill>
                <a:latin typeface="Arial" charset="0"/>
                <a:cs typeface="Tahoma" pitchFamily="34" charset="0"/>
              </a:defRPr>
            </a:lvl8pPr>
            <a:lvl9pPr marL="3886200" indent="-228600" eaLnBrk="0" fontAlgn="base" hangingPunct="0">
              <a:spcBef>
                <a:spcPct val="0"/>
              </a:spcBef>
              <a:spcAft>
                <a:spcPct val="0"/>
              </a:spcAft>
              <a:defRPr>
                <a:solidFill>
                  <a:schemeClr val="tx1"/>
                </a:solidFill>
                <a:latin typeface="Arial" charset="0"/>
                <a:cs typeface="Tahoma" pitchFamily="34" charset="0"/>
              </a:defRPr>
            </a:lvl9pPr>
          </a:lstStyle>
          <a:p>
            <a:pPr eaLnBrk="1" hangingPunct="1">
              <a:defRPr/>
            </a:pPr>
            <a:endParaRPr lang="fr-FR" altLang="fr-FR">
              <a:latin typeface="Tahoma" pitchFamily="34" charset="0"/>
            </a:endParaRPr>
          </a:p>
        </p:txBody>
      </p:sp>
      <p:sp>
        <p:nvSpPr>
          <p:cNvPr id="6" name="Espace réservé du numéro de diapositive 5">
            <a:extLst>
              <a:ext uri="{FF2B5EF4-FFF2-40B4-BE49-F238E27FC236}">
                <a16:creationId xmlns:a16="http://schemas.microsoft.com/office/drawing/2014/main" id="{45A3C548-9BBF-49EE-8775-F2FC25CB761D}"/>
              </a:ext>
            </a:extLst>
          </p:cNvPr>
          <p:cNvSpPr>
            <a:spLocks noGrp="1"/>
          </p:cNvSpPr>
          <p:nvPr>
            <p:ph type="sldNum" sz="quarter" idx="12"/>
          </p:nvPr>
        </p:nvSpPr>
        <p:spPr/>
        <p:txBody>
          <a:bodyPr/>
          <a:lstStyle/>
          <a:p>
            <a:fld id="{D175D2F7-DAED-4C8D-83FB-8F49B2E4BE39}" type="slidenum">
              <a:rPr lang="fr-FR" smtClean="0"/>
              <a:t>‹N°›</a:t>
            </a:fld>
            <a:endParaRPr lang="fr-FR"/>
          </a:p>
        </p:txBody>
      </p:sp>
    </p:spTree>
    <p:extLst>
      <p:ext uri="{BB962C8B-B14F-4D97-AF65-F5344CB8AC3E}">
        <p14:creationId xmlns:p14="http://schemas.microsoft.com/office/powerpoint/2010/main" val="1266356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E95010-88FA-42FF-A7A4-7A6A2414B707}"/>
              </a:ext>
            </a:extLst>
          </p:cNvPr>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C9C4E250-62D9-4E2F-B977-F73464A77080}"/>
              </a:ext>
            </a:extLst>
          </p:cNvPr>
          <p:cNvSpPr>
            <a:spLocks noGrp="1"/>
          </p:cNvSpPr>
          <p:nvPr>
            <p:ph type="body" orient="vert" idx="1"/>
          </p:nvPr>
        </p:nvSpPr>
        <p:spPr>
          <a:xfrm>
            <a:off x="838200" y="1825625"/>
            <a:ext cx="10515600" cy="4351338"/>
          </a:xfrm>
          <a:prstGeom prst="rect">
            <a:avLst/>
          </a:prstGeo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33A386C-E11B-4000-BAC3-80C1E8CB7301}"/>
              </a:ext>
            </a:extLst>
          </p:cNvPr>
          <p:cNvSpPr>
            <a:spLocks noGrp="1"/>
          </p:cNvSpPr>
          <p:nvPr>
            <p:ph type="dt" sz="half" idx="10"/>
          </p:nvPr>
        </p:nvSpPr>
        <p:spPr/>
        <p:txBody>
          <a:bodyPr/>
          <a:lstStyle/>
          <a:p>
            <a:fld id="{DA3C7C00-8CA2-4008-BDD1-F09E69488A13}" type="datetime1">
              <a:rPr lang="fr-FR" smtClean="0"/>
              <a:t>22/03/2019</a:t>
            </a:fld>
            <a:endParaRPr lang="fr-FR"/>
          </a:p>
        </p:txBody>
      </p:sp>
      <p:sp>
        <p:nvSpPr>
          <p:cNvPr id="5" name="Espace réservé du pied de page 4">
            <a:extLst>
              <a:ext uri="{FF2B5EF4-FFF2-40B4-BE49-F238E27FC236}">
                <a16:creationId xmlns:a16="http://schemas.microsoft.com/office/drawing/2014/main" id="{4CBAF8C9-EC31-41E7-99A9-599852828C8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22D9512-05D6-4ED3-85A4-4C9F55A05329}"/>
              </a:ext>
            </a:extLst>
          </p:cNvPr>
          <p:cNvSpPr>
            <a:spLocks noGrp="1"/>
          </p:cNvSpPr>
          <p:nvPr>
            <p:ph type="sldNum" sz="quarter" idx="12"/>
          </p:nvPr>
        </p:nvSpPr>
        <p:spPr/>
        <p:txBody>
          <a:bodyPr/>
          <a:lstStyle/>
          <a:p>
            <a:fld id="{D175D2F7-DAED-4C8D-83FB-8F49B2E4BE39}" type="slidenum">
              <a:rPr lang="fr-FR" smtClean="0"/>
              <a:t>‹N°›</a:t>
            </a:fld>
            <a:endParaRPr lang="fr-FR"/>
          </a:p>
        </p:txBody>
      </p:sp>
    </p:spTree>
    <p:extLst>
      <p:ext uri="{BB962C8B-B14F-4D97-AF65-F5344CB8AC3E}">
        <p14:creationId xmlns:p14="http://schemas.microsoft.com/office/powerpoint/2010/main" val="2495280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C2D0E989-B92B-4645-91E7-3ADED4D9F601}"/>
              </a:ext>
            </a:extLst>
          </p:cNvPr>
          <p:cNvSpPr>
            <a:spLocks noGrp="1"/>
          </p:cNvSpPr>
          <p:nvPr>
            <p:ph type="title" orient="vert"/>
          </p:nvPr>
        </p:nvSpPr>
        <p:spPr>
          <a:xfrm>
            <a:off x="8724900" y="365125"/>
            <a:ext cx="2628900" cy="5811838"/>
          </a:xfrm>
          <a:prstGeom prst="rect">
            <a:avLst/>
          </a:prstGeo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4B8AA47B-23E4-4BD5-BE71-17F7600EB668}"/>
              </a:ext>
            </a:extLst>
          </p:cNvPr>
          <p:cNvSpPr>
            <a:spLocks noGrp="1"/>
          </p:cNvSpPr>
          <p:nvPr>
            <p:ph type="body" orient="vert" idx="1"/>
          </p:nvPr>
        </p:nvSpPr>
        <p:spPr>
          <a:xfrm>
            <a:off x="838200" y="365125"/>
            <a:ext cx="7734300" cy="5811838"/>
          </a:xfrm>
          <a:prstGeom prst="rect">
            <a:avLst/>
          </a:prstGeo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A4E0BEE-4A9C-446E-A4CE-DA1F22244D87}"/>
              </a:ext>
            </a:extLst>
          </p:cNvPr>
          <p:cNvSpPr>
            <a:spLocks noGrp="1"/>
          </p:cNvSpPr>
          <p:nvPr>
            <p:ph type="dt" sz="half" idx="10"/>
          </p:nvPr>
        </p:nvSpPr>
        <p:spPr/>
        <p:txBody>
          <a:bodyPr/>
          <a:lstStyle/>
          <a:p>
            <a:fld id="{685ACCA2-599D-4371-86A3-2A41C0A44AFC}" type="datetime1">
              <a:rPr lang="fr-FR" smtClean="0"/>
              <a:t>22/03/2019</a:t>
            </a:fld>
            <a:endParaRPr lang="fr-FR"/>
          </a:p>
        </p:txBody>
      </p:sp>
      <p:sp>
        <p:nvSpPr>
          <p:cNvPr id="5" name="Espace réservé du pied de page 4">
            <a:extLst>
              <a:ext uri="{FF2B5EF4-FFF2-40B4-BE49-F238E27FC236}">
                <a16:creationId xmlns:a16="http://schemas.microsoft.com/office/drawing/2014/main" id="{CF4FC1BA-A6D0-421E-B78C-A9DD219E287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1FA3551-73AA-45C2-AFF8-A0E805E5D47E}"/>
              </a:ext>
            </a:extLst>
          </p:cNvPr>
          <p:cNvSpPr>
            <a:spLocks noGrp="1"/>
          </p:cNvSpPr>
          <p:nvPr>
            <p:ph type="sldNum" sz="quarter" idx="12"/>
          </p:nvPr>
        </p:nvSpPr>
        <p:spPr/>
        <p:txBody>
          <a:bodyPr/>
          <a:lstStyle/>
          <a:p>
            <a:fld id="{D175D2F7-DAED-4C8D-83FB-8F49B2E4BE39}" type="slidenum">
              <a:rPr lang="fr-FR" smtClean="0"/>
              <a:t>‹N°›</a:t>
            </a:fld>
            <a:endParaRPr lang="fr-FR"/>
          </a:p>
        </p:txBody>
      </p:sp>
    </p:spTree>
    <p:extLst>
      <p:ext uri="{BB962C8B-B14F-4D97-AF65-F5344CB8AC3E}">
        <p14:creationId xmlns:p14="http://schemas.microsoft.com/office/powerpoint/2010/main" val="3949605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BE6EBA-D29F-427A-89DE-91F1FF8D0CC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51FB669-C992-4BDC-85CD-ECB8DA00A0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5D5B1C1-C3C3-44B1-A4AF-DF2DB2D41282}"/>
              </a:ext>
            </a:extLst>
          </p:cNvPr>
          <p:cNvSpPr>
            <a:spLocks noGrp="1"/>
          </p:cNvSpPr>
          <p:nvPr>
            <p:ph type="dt" sz="half" idx="10"/>
          </p:nvPr>
        </p:nvSpPr>
        <p:spPr/>
        <p:txBody>
          <a:bodyPr/>
          <a:lstStyle/>
          <a:p>
            <a:fld id="{3244993B-FF17-40B5-BB2E-ECF51BB5E9DE}" type="datetimeFigureOut">
              <a:rPr lang="fr-FR" smtClean="0"/>
              <a:t>22/03/2019</a:t>
            </a:fld>
            <a:endParaRPr lang="fr-FR"/>
          </a:p>
        </p:txBody>
      </p:sp>
      <p:sp>
        <p:nvSpPr>
          <p:cNvPr id="5" name="Espace réservé du pied de page 4">
            <a:extLst>
              <a:ext uri="{FF2B5EF4-FFF2-40B4-BE49-F238E27FC236}">
                <a16:creationId xmlns:a16="http://schemas.microsoft.com/office/drawing/2014/main" id="{27910166-7D69-495E-9E05-1181E6835C1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67BC591-8073-4847-B85B-631B1463F1F9}"/>
              </a:ext>
            </a:extLst>
          </p:cNvPr>
          <p:cNvSpPr>
            <a:spLocks noGrp="1"/>
          </p:cNvSpPr>
          <p:nvPr>
            <p:ph type="sldNum" sz="quarter" idx="12"/>
          </p:nvPr>
        </p:nvSpPr>
        <p:spPr/>
        <p:txBody>
          <a:bodyPr/>
          <a:lstStyle/>
          <a:p>
            <a:fld id="{0064C42D-4DA7-4337-BFE2-F2E196773ED1}" type="slidenum">
              <a:rPr lang="fr-FR" smtClean="0"/>
              <a:t>‹N°›</a:t>
            </a:fld>
            <a:endParaRPr lang="fr-FR"/>
          </a:p>
        </p:txBody>
      </p:sp>
    </p:spTree>
    <p:extLst>
      <p:ext uri="{BB962C8B-B14F-4D97-AF65-F5344CB8AC3E}">
        <p14:creationId xmlns:p14="http://schemas.microsoft.com/office/powerpoint/2010/main" val="1562763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03C43A-F34D-4621-9FE5-543429157878}"/>
              </a:ext>
            </a:extLst>
          </p:cNvPr>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contenu 2">
            <a:extLst>
              <a:ext uri="{FF2B5EF4-FFF2-40B4-BE49-F238E27FC236}">
                <a16:creationId xmlns:a16="http://schemas.microsoft.com/office/drawing/2014/main" id="{921478F3-F24C-4452-96A8-DC88921C998C}"/>
              </a:ext>
            </a:extLst>
          </p:cNvPr>
          <p:cNvSpPr>
            <a:spLocks noGrp="1"/>
          </p:cNvSpPr>
          <p:nvPr>
            <p:ph idx="1"/>
          </p:nvPr>
        </p:nvSpPr>
        <p:spPr>
          <a:xfrm>
            <a:off x="838200" y="1825625"/>
            <a:ext cx="10515600" cy="4351338"/>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9674D5B-A7FB-4349-9167-E7D06B3B0673}"/>
              </a:ext>
            </a:extLst>
          </p:cNvPr>
          <p:cNvSpPr>
            <a:spLocks noGrp="1"/>
          </p:cNvSpPr>
          <p:nvPr>
            <p:ph type="dt" sz="half" idx="10"/>
          </p:nvPr>
        </p:nvSpPr>
        <p:spPr/>
        <p:txBody>
          <a:bodyPr/>
          <a:lstStyle/>
          <a:p>
            <a:fld id="{CC9D6A92-A1E1-4131-806A-C1DFC2E1BD76}" type="datetime1">
              <a:rPr lang="fr-FR" smtClean="0"/>
              <a:t>22/03/2019</a:t>
            </a:fld>
            <a:endParaRPr lang="fr-FR"/>
          </a:p>
        </p:txBody>
      </p:sp>
      <p:sp>
        <p:nvSpPr>
          <p:cNvPr id="5" name="Espace réservé du pied de page 4">
            <a:extLst>
              <a:ext uri="{FF2B5EF4-FFF2-40B4-BE49-F238E27FC236}">
                <a16:creationId xmlns:a16="http://schemas.microsoft.com/office/drawing/2014/main" id="{646EB23A-36ED-45A2-A13F-8CD79D11284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A9DC0BD-77DF-4304-BC5E-159922FC5381}"/>
              </a:ext>
            </a:extLst>
          </p:cNvPr>
          <p:cNvSpPr>
            <a:spLocks noGrp="1"/>
          </p:cNvSpPr>
          <p:nvPr>
            <p:ph type="sldNum" sz="quarter" idx="12"/>
          </p:nvPr>
        </p:nvSpPr>
        <p:spPr/>
        <p:txBody>
          <a:bodyPr/>
          <a:lstStyle/>
          <a:p>
            <a:fld id="{D175D2F7-DAED-4C8D-83FB-8F49B2E4BE39}" type="slidenum">
              <a:rPr lang="fr-FR" smtClean="0"/>
              <a:t>‹N°›</a:t>
            </a:fld>
            <a:endParaRPr lang="fr-FR"/>
          </a:p>
        </p:txBody>
      </p:sp>
    </p:spTree>
    <p:extLst>
      <p:ext uri="{BB962C8B-B14F-4D97-AF65-F5344CB8AC3E}">
        <p14:creationId xmlns:p14="http://schemas.microsoft.com/office/powerpoint/2010/main" val="3877241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C3C170-6F20-4779-9F47-1E7847ED2D6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5C16355-A7DF-41B6-8ECC-5812E8F4626B}"/>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939D00CB-60B1-40F5-9C6A-C732A8EE95A5}"/>
              </a:ext>
            </a:extLst>
          </p:cNvPr>
          <p:cNvSpPr>
            <a:spLocks noGrp="1"/>
          </p:cNvSpPr>
          <p:nvPr>
            <p:ph type="dt" sz="half" idx="10"/>
          </p:nvPr>
        </p:nvSpPr>
        <p:spPr/>
        <p:txBody>
          <a:bodyPr/>
          <a:lstStyle/>
          <a:p>
            <a:fld id="{BD0C8580-53FB-461B-90E9-5AF353E9FBA0}" type="datetime1">
              <a:rPr lang="fr-FR" smtClean="0"/>
              <a:t>22/03/2019</a:t>
            </a:fld>
            <a:endParaRPr lang="fr-FR"/>
          </a:p>
        </p:txBody>
      </p:sp>
      <p:sp>
        <p:nvSpPr>
          <p:cNvPr id="5" name="Espace réservé du pied de page 4">
            <a:extLst>
              <a:ext uri="{FF2B5EF4-FFF2-40B4-BE49-F238E27FC236}">
                <a16:creationId xmlns:a16="http://schemas.microsoft.com/office/drawing/2014/main" id="{FF1AE0B7-3825-4128-B390-548A0CDD4C3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F9C1D9B-8F67-4E36-9B98-E5422D09D33C}"/>
              </a:ext>
            </a:extLst>
          </p:cNvPr>
          <p:cNvSpPr>
            <a:spLocks noGrp="1"/>
          </p:cNvSpPr>
          <p:nvPr>
            <p:ph type="sldNum" sz="quarter" idx="12"/>
          </p:nvPr>
        </p:nvSpPr>
        <p:spPr/>
        <p:txBody>
          <a:bodyPr/>
          <a:lstStyle/>
          <a:p>
            <a:fld id="{D175D2F7-DAED-4C8D-83FB-8F49B2E4BE39}" type="slidenum">
              <a:rPr lang="fr-FR" smtClean="0"/>
              <a:t>‹N°›</a:t>
            </a:fld>
            <a:endParaRPr lang="fr-FR"/>
          </a:p>
        </p:txBody>
      </p:sp>
    </p:spTree>
    <p:extLst>
      <p:ext uri="{BB962C8B-B14F-4D97-AF65-F5344CB8AC3E}">
        <p14:creationId xmlns:p14="http://schemas.microsoft.com/office/powerpoint/2010/main" val="3407202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CF6850-0AA8-4980-BB62-374ECB5E939D}"/>
              </a:ext>
            </a:extLst>
          </p:cNvPr>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contenu 2">
            <a:extLst>
              <a:ext uri="{FF2B5EF4-FFF2-40B4-BE49-F238E27FC236}">
                <a16:creationId xmlns:a16="http://schemas.microsoft.com/office/drawing/2014/main" id="{DF1D6295-CEE5-4A9A-98D7-F16E7F06AE86}"/>
              </a:ext>
            </a:extLst>
          </p:cNvPr>
          <p:cNvSpPr>
            <a:spLocks noGrp="1"/>
          </p:cNvSpPr>
          <p:nvPr>
            <p:ph sz="half" idx="1"/>
          </p:nvPr>
        </p:nvSpPr>
        <p:spPr>
          <a:xfrm>
            <a:off x="838200" y="1825625"/>
            <a:ext cx="5181600" cy="4351338"/>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8855F0E9-2185-4CE6-9298-6AC938E4EB73}"/>
              </a:ext>
            </a:extLst>
          </p:cNvPr>
          <p:cNvSpPr>
            <a:spLocks noGrp="1"/>
          </p:cNvSpPr>
          <p:nvPr>
            <p:ph sz="half" idx="2"/>
          </p:nvPr>
        </p:nvSpPr>
        <p:spPr>
          <a:xfrm>
            <a:off x="6172200" y="1825625"/>
            <a:ext cx="5181600" cy="4351338"/>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814E61F3-ABDD-45C2-BE0A-0335ED2EE400}"/>
              </a:ext>
            </a:extLst>
          </p:cNvPr>
          <p:cNvSpPr>
            <a:spLocks noGrp="1"/>
          </p:cNvSpPr>
          <p:nvPr>
            <p:ph type="dt" sz="half" idx="10"/>
          </p:nvPr>
        </p:nvSpPr>
        <p:spPr/>
        <p:txBody>
          <a:bodyPr/>
          <a:lstStyle/>
          <a:p>
            <a:fld id="{F1F28106-2590-40DE-B389-2048C9E8E31C}" type="datetime1">
              <a:rPr lang="fr-FR" smtClean="0"/>
              <a:t>22/03/2019</a:t>
            </a:fld>
            <a:endParaRPr lang="fr-FR"/>
          </a:p>
        </p:txBody>
      </p:sp>
      <p:sp>
        <p:nvSpPr>
          <p:cNvPr id="6" name="Espace réservé du pied de page 5">
            <a:extLst>
              <a:ext uri="{FF2B5EF4-FFF2-40B4-BE49-F238E27FC236}">
                <a16:creationId xmlns:a16="http://schemas.microsoft.com/office/drawing/2014/main" id="{ADCC141C-58B8-4FB2-A325-8C896270924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DD916E3-02D7-4E48-A5F3-6CFFE16A6EDE}"/>
              </a:ext>
            </a:extLst>
          </p:cNvPr>
          <p:cNvSpPr>
            <a:spLocks noGrp="1"/>
          </p:cNvSpPr>
          <p:nvPr>
            <p:ph type="sldNum" sz="quarter" idx="12"/>
          </p:nvPr>
        </p:nvSpPr>
        <p:spPr/>
        <p:txBody>
          <a:bodyPr/>
          <a:lstStyle/>
          <a:p>
            <a:fld id="{D175D2F7-DAED-4C8D-83FB-8F49B2E4BE39}" type="slidenum">
              <a:rPr lang="fr-FR" smtClean="0"/>
              <a:t>‹N°›</a:t>
            </a:fld>
            <a:endParaRPr lang="fr-FR"/>
          </a:p>
        </p:txBody>
      </p:sp>
    </p:spTree>
    <p:extLst>
      <p:ext uri="{BB962C8B-B14F-4D97-AF65-F5344CB8AC3E}">
        <p14:creationId xmlns:p14="http://schemas.microsoft.com/office/powerpoint/2010/main" val="2552487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8EB260-0DEF-48A1-8E15-E5FB35A876D9}"/>
              </a:ext>
            </a:extLst>
          </p:cNvPr>
          <p:cNvSpPr>
            <a:spLocks noGrp="1"/>
          </p:cNvSpPr>
          <p:nvPr>
            <p:ph type="title"/>
          </p:nvPr>
        </p:nvSpPr>
        <p:spPr>
          <a:xfrm>
            <a:off x="839788" y="365125"/>
            <a:ext cx="10515600" cy="1325563"/>
          </a:xfrm>
          <a:prstGeom prst="rect">
            <a:avLst/>
          </a:prstGeom>
        </p:spPr>
        <p:txBody>
          <a:bodyPr/>
          <a:lstStyle/>
          <a:p>
            <a:r>
              <a:rPr lang="fr-FR"/>
              <a:t>Modifiez le style du titre</a:t>
            </a:r>
          </a:p>
        </p:txBody>
      </p:sp>
      <p:sp>
        <p:nvSpPr>
          <p:cNvPr id="3" name="Espace réservé du texte 2">
            <a:extLst>
              <a:ext uri="{FF2B5EF4-FFF2-40B4-BE49-F238E27FC236}">
                <a16:creationId xmlns:a16="http://schemas.microsoft.com/office/drawing/2014/main" id="{7E1EBDF8-4304-4223-AEEA-1F404C68B59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72F20243-EDF1-4478-9BDE-8B87D945555B}"/>
              </a:ext>
            </a:extLst>
          </p:cNvPr>
          <p:cNvSpPr>
            <a:spLocks noGrp="1"/>
          </p:cNvSpPr>
          <p:nvPr>
            <p:ph sz="half" idx="2"/>
          </p:nvPr>
        </p:nvSpPr>
        <p:spPr>
          <a:xfrm>
            <a:off x="839788" y="2505075"/>
            <a:ext cx="5157787" cy="3684588"/>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5CEF6720-1CA5-4E72-AF51-25776728246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27DF950F-EAB5-4DFC-A584-C2EAA6488165}"/>
              </a:ext>
            </a:extLst>
          </p:cNvPr>
          <p:cNvSpPr>
            <a:spLocks noGrp="1"/>
          </p:cNvSpPr>
          <p:nvPr>
            <p:ph sz="quarter" idx="4"/>
          </p:nvPr>
        </p:nvSpPr>
        <p:spPr>
          <a:xfrm>
            <a:off x="6172200" y="2505075"/>
            <a:ext cx="5183188" cy="3684588"/>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8C0F3195-5D08-46CD-A602-BB4032509BA3}"/>
              </a:ext>
            </a:extLst>
          </p:cNvPr>
          <p:cNvSpPr>
            <a:spLocks noGrp="1"/>
          </p:cNvSpPr>
          <p:nvPr>
            <p:ph type="dt" sz="half" idx="10"/>
          </p:nvPr>
        </p:nvSpPr>
        <p:spPr/>
        <p:txBody>
          <a:bodyPr/>
          <a:lstStyle/>
          <a:p>
            <a:fld id="{027C6D23-9C46-45C7-A709-7FCB6E098F2F}" type="datetime1">
              <a:rPr lang="fr-FR" smtClean="0"/>
              <a:t>22/03/2019</a:t>
            </a:fld>
            <a:endParaRPr lang="fr-FR"/>
          </a:p>
        </p:txBody>
      </p:sp>
      <p:sp>
        <p:nvSpPr>
          <p:cNvPr id="8" name="Espace réservé du pied de page 7">
            <a:extLst>
              <a:ext uri="{FF2B5EF4-FFF2-40B4-BE49-F238E27FC236}">
                <a16:creationId xmlns:a16="http://schemas.microsoft.com/office/drawing/2014/main" id="{AA69403E-E63A-4EBE-8734-D871934261D4}"/>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4A93092C-5927-4BCD-8418-9DA4A0E4A5E7}"/>
              </a:ext>
            </a:extLst>
          </p:cNvPr>
          <p:cNvSpPr>
            <a:spLocks noGrp="1"/>
          </p:cNvSpPr>
          <p:nvPr>
            <p:ph type="sldNum" sz="quarter" idx="12"/>
          </p:nvPr>
        </p:nvSpPr>
        <p:spPr/>
        <p:txBody>
          <a:bodyPr/>
          <a:lstStyle/>
          <a:p>
            <a:fld id="{D175D2F7-DAED-4C8D-83FB-8F49B2E4BE39}" type="slidenum">
              <a:rPr lang="fr-FR" smtClean="0"/>
              <a:t>‹N°›</a:t>
            </a:fld>
            <a:endParaRPr lang="fr-FR"/>
          </a:p>
        </p:txBody>
      </p:sp>
    </p:spTree>
    <p:extLst>
      <p:ext uri="{BB962C8B-B14F-4D97-AF65-F5344CB8AC3E}">
        <p14:creationId xmlns:p14="http://schemas.microsoft.com/office/powerpoint/2010/main" val="3894424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E62986-F11F-4917-AF8C-B18252A88257}"/>
              </a:ext>
            </a:extLst>
          </p:cNvPr>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e la date 2">
            <a:extLst>
              <a:ext uri="{FF2B5EF4-FFF2-40B4-BE49-F238E27FC236}">
                <a16:creationId xmlns:a16="http://schemas.microsoft.com/office/drawing/2014/main" id="{8AD2850D-BEE4-4C6D-BAAA-9C9E4C33405A}"/>
              </a:ext>
            </a:extLst>
          </p:cNvPr>
          <p:cNvSpPr>
            <a:spLocks noGrp="1"/>
          </p:cNvSpPr>
          <p:nvPr>
            <p:ph type="dt" sz="half" idx="10"/>
          </p:nvPr>
        </p:nvSpPr>
        <p:spPr/>
        <p:txBody>
          <a:bodyPr/>
          <a:lstStyle/>
          <a:p>
            <a:fld id="{F6F2657F-58F5-4AB7-8DDA-46AB1D3A4B19}" type="datetime1">
              <a:rPr lang="fr-FR" smtClean="0"/>
              <a:t>22/03/2019</a:t>
            </a:fld>
            <a:endParaRPr lang="fr-FR"/>
          </a:p>
        </p:txBody>
      </p:sp>
      <p:sp>
        <p:nvSpPr>
          <p:cNvPr id="4" name="Espace réservé du pied de page 3">
            <a:extLst>
              <a:ext uri="{FF2B5EF4-FFF2-40B4-BE49-F238E27FC236}">
                <a16:creationId xmlns:a16="http://schemas.microsoft.com/office/drawing/2014/main" id="{F519A16F-88D2-4889-AC5C-1B32F2DA32C9}"/>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0494B04E-BB82-45D7-AAA8-78A8F3129A7E}"/>
              </a:ext>
            </a:extLst>
          </p:cNvPr>
          <p:cNvSpPr>
            <a:spLocks noGrp="1"/>
          </p:cNvSpPr>
          <p:nvPr>
            <p:ph type="sldNum" sz="quarter" idx="12"/>
          </p:nvPr>
        </p:nvSpPr>
        <p:spPr/>
        <p:txBody>
          <a:bodyPr/>
          <a:lstStyle/>
          <a:p>
            <a:fld id="{D175D2F7-DAED-4C8D-83FB-8F49B2E4BE39}" type="slidenum">
              <a:rPr lang="fr-FR" smtClean="0"/>
              <a:t>‹N°›</a:t>
            </a:fld>
            <a:endParaRPr lang="fr-FR"/>
          </a:p>
        </p:txBody>
      </p:sp>
    </p:spTree>
    <p:extLst>
      <p:ext uri="{BB962C8B-B14F-4D97-AF65-F5344CB8AC3E}">
        <p14:creationId xmlns:p14="http://schemas.microsoft.com/office/powerpoint/2010/main" val="2204188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E61008B-E64E-4B80-9FDC-5BB107A6A8D2}"/>
              </a:ext>
            </a:extLst>
          </p:cNvPr>
          <p:cNvSpPr>
            <a:spLocks noGrp="1"/>
          </p:cNvSpPr>
          <p:nvPr>
            <p:ph type="dt" sz="half" idx="10"/>
          </p:nvPr>
        </p:nvSpPr>
        <p:spPr/>
        <p:txBody>
          <a:bodyPr/>
          <a:lstStyle/>
          <a:p>
            <a:fld id="{569E512A-BB19-4A1F-9E31-B3D0B8BDA070}" type="datetime1">
              <a:rPr lang="fr-FR" smtClean="0"/>
              <a:t>22/03/2019</a:t>
            </a:fld>
            <a:endParaRPr lang="fr-FR"/>
          </a:p>
        </p:txBody>
      </p:sp>
      <p:sp>
        <p:nvSpPr>
          <p:cNvPr id="3" name="Espace réservé du pied de page 2">
            <a:extLst>
              <a:ext uri="{FF2B5EF4-FFF2-40B4-BE49-F238E27FC236}">
                <a16:creationId xmlns:a16="http://schemas.microsoft.com/office/drawing/2014/main" id="{E9E91A5E-732B-44B5-B930-99110DFE8D64}"/>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FF056A8A-4F25-447D-85A2-7233E8955DA1}"/>
              </a:ext>
            </a:extLst>
          </p:cNvPr>
          <p:cNvSpPr>
            <a:spLocks noGrp="1"/>
          </p:cNvSpPr>
          <p:nvPr>
            <p:ph type="sldNum" sz="quarter" idx="12"/>
          </p:nvPr>
        </p:nvSpPr>
        <p:spPr/>
        <p:txBody>
          <a:bodyPr/>
          <a:lstStyle/>
          <a:p>
            <a:fld id="{D175D2F7-DAED-4C8D-83FB-8F49B2E4BE39}" type="slidenum">
              <a:rPr lang="fr-FR" smtClean="0"/>
              <a:t>‹N°›</a:t>
            </a:fld>
            <a:endParaRPr lang="fr-FR"/>
          </a:p>
        </p:txBody>
      </p:sp>
    </p:spTree>
    <p:extLst>
      <p:ext uri="{BB962C8B-B14F-4D97-AF65-F5344CB8AC3E}">
        <p14:creationId xmlns:p14="http://schemas.microsoft.com/office/powerpoint/2010/main" val="839998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4C9F78-0F66-4315-A712-8717A66364A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0F16402D-EDB8-4A73-8118-87E994BCA5A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E62FE6B7-E79C-4D6A-AE24-46A227F359D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0BA04293-CEA9-4100-967C-AF1682D144AC}"/>
              </a:ext>
            </a:extLst>
          </p:cNvPr>
          <p:cNvSpPr>
            <a:spLocks noGrp="1"/>
          </p:cNvSpPr>
          <p:nvPr>
            <p:ph type="dt" sz="half" idx="10"/>
          </p:nvPr>
        </p:nvSpPr>
        <p:spPr/>
        <p:txBody>
          <a:bodyPr/>
          <a:lstStyle/>
          <a:p>
            <a:fld id="{0DE6CCF9-0824-4D05-8A9A-05EB83D78F02}" type="datetime1">
              <a:rPr lang="fr-FR" smtClean="0"/>
              <a:t>22/03/2019</a:t>
            </a:fld>
            <a:endParaRPr lang="fr-FR"/>
          </a:p>
        </p:txBody>
      </p:sp>
      <p:sp>
        <p:nvSpPr>
          <p:cNvPr id="6" name="Espace réservé du pied de page 5">
            <a:extLst>
              <a:ext uri="{FF2B5EF4-FFF2-40B4-BE49-F238E27FC236}">
                <a16:creationId xmlns:a16="http://schemas.microsoft.com/office/drawing/2014/main" id="{204FB46C-5595-4AF9-A854-7571C74EA1D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13925DD-F602-47F4-8973-546712936441}"/>
              </a:ext>
            </a:extLst>
          </p:cNvPr>
          <p:cNvSpPr>
            <a:spLocks noGrp="1"/>
          </p:cNvSpPr>
          <p:nvPr>
            <p:ph type="sldNum" sz="quarter" idx="12"/>
          </p:nvPr>
        </p:nvSpPr>
        <p:spPr/>
        <p:txBody>
          <a:bodyPr/>
          <a:lstStyle/>
          <a:p>
            <a:fld id="{D175D2F7-DAED-4C8D-83FB-8F49B2E4BE39}" type="slidenum">
              <a:rPr lang="fr-FR" smtClean="0"/>
              <a:t>‹N°›</a:t>
            </a:fld>
            <a:endParaRPr lang="fr-FR"/>
          </a:p>
        </p:txBody>
      </p:sp>
    </p:spTree>
    <p:extLst>
      <p:ext uri="{BB962C8B-B14F-4D97-AF65-F5344CB8AC3E}">
        <p14:creationId xmlns:p14="http://schemas.microsoft.com/office/powerpoint/2010/main" val="288648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DA42B6-6000-46D5-BD63-B8A0B710E73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1A706B84-95E4-4DAF-B959-F652EADB3CA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C01A7FE9-4B1F-4BD5-AA17-8A2E6D57BCC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2B3A318F-07C8-4739-8DB2-00175ACBEA68}"/>
              </a:ext>
            </a:extLst>
          </p:cNvPr>
          <p:cNvSpPr>
            <a:spLocks noGrp="1"/>
          </p:cNvSpPr>
          <p:nvPr>
            <p:ph type="dt" sz="half" idx="10"/>
          </p:nvPr>
        </p:nvSpPr>
        <p:spPr/>
        <p:txBody>
          <a:bodyPr/>
          <a:lstStyle/>
          <a:p>
            <a:fld id="{9D7B9E4E-2A48-4A47-A36E-B3DB578F1F06}" type="datetime1">
              <a:rPr lang="fr-FR" smtClean="0"/>
              <a:t>22/03/2019</a:t>
            </a:fld>
            <a:endParaRPr lang="fr-FR"/>
          </a:p>
        </p:txBody>
      </p:sp>
      <p:sp>
        <p:nvSpPr>
          <p:cNvPr id="6" name="Espace réservé du pied de page 5">
            <a:extLst>
              <a:ext uri="{FF2B5EF4-FFF2-40B4-BE49-F238E27FC236}">
                <a16:creationId xmlns:a16="http://schemas.microsoft.com/office/drawing/2014/main" id="{F715EFAD-A6E6-439E-ABE0-F1D8EDE7104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B10B68C-A440-40EC-BBB3-C39C8EE7A71B}"/>
              </a:ext>
            </a:extLst>
          </p:cNvPr>
          <p:cNvSpPr>
            <a:spLocks noGrp="1"/>
          </p:cNvSpPr>
          <p:nvPr>
            <p:ph type="sldNum" sz="quarter" idx="12"/>
          </p:nvPr>
        </p:nvSpPr>
        <p:spPr/>
        <p:txBody>
          <a:bodyPr/>
          <a:lstStyle/>
          <a:p>
            <a:fld id="{D175D2F7-DAED-4C8D-83FB-8F49B2E4BE39}" type="slidenum">
              <a:rPr lang="fr-FR" smtClean="0"/>
              <a:t>‹N°›</a:t>
            </a:fld>
            <a:endParaRPr lang="fr-FR"/>
          </a:p>
        </p:txBody>
      </p:sp>
    </p:spTree>
    <p:extLst>
      <p:ext uri="{BB962C8B-B14F-4D97-AF65-F5344CB8AC3E}">
        <p14:creationId xmlns:p14="http://schemas.microsoft.com/office/powerpoint/2010/main" val="4223804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8DE8592A-3C3A-4C3D-A1F5-DD539D131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661851-CDBA-4286-850E-1F7E1B075F45}" type="datetime1">
              <a:rPr lang="fr-FR" smtClean="0"/>
              <a:t>22/03/2019</a:t>
            </a:fld>
            <a:endParaRPr lang="fr-FR"/>
          </a:p>
        </p:txBody>
      </p:sp>
      <p:sp>
        <p:nvSpPr>
          <p:cNvPr id="5" name="Espace réservé du pied de page 4">
            <a:extLst>
              <a:ext uri="{FF2B5EF4-FFF2-40B4-BE49-F238E27FC236}">
                <a16:creationId xmlns:a16="http://schemas.microsoft.com/office/drawing/2014/main" id="{9D023DE6-20C3-44E2-A516-36AB27FDBB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50CF4F87-C844-474C-BDB2-DBE3995788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5D2F7-DAED-4C8D-83FB-8F49B2E4BE39}" type="slidenum">
              <a:rPr lang="fr-FR" smtClean="0"/>
              <a:t>‹N°›</a:t>
            </a:fld>
            <a:endParaRPr lang="fr-FR"/>
          </a:p>
        </p:txBody>
      </p:sp>
      <p:sp>
        <p:nvSpPr>
          <p:cNvPr id="10" name="Titre 1">
            <a:extLst>
              <a:ext uri="{FF2B5EF4-FFF2-40B4-BE49-F238E27FC236}">
                <a16:creationId xmlns:a16="http://schemas.microsoft.com/office/drawing/2014/main" id="{B5D2FD72-7B9E-4F10-9DD1-DA7AD2DCC685}"/>
              </a:ext>
            </a:extLst>
          </p:cNvPr>
          <p:cNvSpPr txBox="1">
            <a:spLocks/>
          </p:cNvSpPr>
          <p:nvPr userDrawn="1"/>
        </p:nvSpPr>
        <p:spPr>
          <a:xfrm>
            <a:off x="467543" y="205284"/>
            <a:ext cx="10282249" cy="504056"/>
          </a:xfrm>
          <a:prstGeom prst="rect">
            <a:avLst/>
          </a:prstGeom>
        </p:spPr>
        <p:txBody>
          <a:bodyPr>
            <a:noAutofit/>
          </a:bodyPr>
          <a:lstStyle>
            <a:lvl1pPr marL="0" algn="ctr" defTabSz="914400" rtl="0" eaLnBrk="1" latinLnBrk="0" hangingPunct="1">
              <a:lnSpc>
                <a:spcPct val="90000"/>
              </a:lnSpc>
              <a:spcBef>
                <a:spcPct val="0"/>
              </a:spcBef>
              <a:buNone/>
              <a:defRPr lang="fr-FR" sz="3600" b="1" kern="0" dirty="0">
                <a:solidFill>
                  <a:schemeClr val="bg1"/>
                </a:solidFill>
                <a:latin typeface="+mj-lt"/>
                <a:ea typeface="+mj-ea"/>
                <a:cs typeface="+mj-cs"/>
              </a:defRPr>
            </a:lvl1pPr>
          </a:lstStyle>
          <a:p>
            <a:endParaRPr lang="fr-FR" dirty="0"/>
          </a:p>
        </p:txBody>
      </p:sp>
      <p:pic>
        <p:nvPicPr>
          <p:cNvPr id="8" name="Image 7">
            <a:extLst>
              <a:ext uri="{FF2B5EF4-FFF2-40B4-BE49-F238E27FC236}">
                <a16:creationId xmlns:a16="http://schemas.microsoft.com/office/drawing/2014/main" id="{9FD3B5EE-BC12-49F7-B41A-F477D2AAA8B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1399045" y="122237"/>
            <a:ext cx="660716" cy="660716"/>
          </a:xfrm>
          <a:prstGeom prst="rect">
            <a:avLst/>
          </a:prstGeom>
        </p:spPr>
      </p:pic>
    </p:spTree>
    <p:extLst>
      <p:ext uri="{BB962C8B-B14F-4D97-AF65-F5344CB8AC3E}">
        <p14:creationId xmlns:p14="http://schemas.microsoft.com/office/powerpoint/2010/main" val="35038904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1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svg"/><Relationship Id="rId2" Type="http://schemas.openxmlformats.org/officeDocument/2006/relationships/notesSlide" Target="../notesSlides/notesSlide2.xml"/><Relationship Id="rId16" Type="http://schemas.openxmlformats.org/officeDocument/2006/relationships/image" Target="../media/image17.png"/><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4.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40.png"/><Relationship Id="rId18" Type="http://schemas.openxmlformats.org/officeDocument/2006/relationships/image" Target="../media/image45.sv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svg"/><Relationship Id="rId17" Type="http://schemas.openxmlformats.org/officeDocument/2006/relationships/image" Target="../media/image44.png"/><Relationship Id="rId2" Type="http://schemas.openxmlformats.org/officeDocument/2006/relationships/notesSlide" Target="../notesSlides/notesSlide4.xml"/><Relationship Id="rId16" Type="http://schemas.openxmlformats.org/officeDocument/2006/relationships/image" Target="../media/image43.svg"/><Relationship Id="rId20" Type="http://schemas.openxmlformats.org/officeDocument/2006/relationships/image" Target="../media/image47.svg"/><Relationship Id="rId1" Type="http://schemas.openxmlformats.org/officeDocument/2006/relationships/slideLayout" Target="../slideLayouts/slideLayout2.xml"/><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svg"/><Relationship Id="rId19" Type="http://schemas.openxmlformats.org/officeDocument/2006/relationships/image" Target="../media/image46.png"/><Relationship Id="rId4" Type="http://schemas.openxmlformats.org/officeDocument/2006/relationships/image" Target="../media/image31.svg"/><Relationship Id="rId9" Type="http://schemas.openxmlformats.org/officeDocument/2006/relationships/image" Target="../media/image36.png"/><Relationship Id="rId14" Type="http://schemas.openxmlformats.org/officeDocument/2006/relationships/image" Target="../media/image41.svg"/></Relationships>
</file>

<file path=ppt/slides/_rels/slide5.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6.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58.png"/><Relationship Id="rId18" Type="http://schemas.openxmlformats.org/officeDocument/2006/relationships/image" Target="../media/image62.svg"/><Relationship Id="rId26" Type="http://schemas.openxmlformats.org/officeDocument/2006/relationships/image" Target="../media/image67.png"/><Relationship Id="rId3" Type="http://schemas.openxmlformats.org/officeDocument/2006/relationships/image" Target="../media/image53.png"/><Relationship Id="rId21" Type="http://schemas.openxmlformats.org/officeDocument/2006/relationships/image" Target="../media/image63.png"/><Relationship Id="rId7" Type="http://schemas.openxmlformats.org/officeDocument/2006/relationships/image" Target="../media/image55.png"/><Relationship Id="rId12" Type="http://schemas.openxmlformats.org/officeDocument/2006/relationships/image" Target="../media/image15.png"/><Relationship Id="rId17" Type="http://schemas.openxmlformats.org/officeDocument/2006/relationships/image" Target="../media/image61.png"/><Relationship Id="rId25" Type="http://schemas.openxmlformats.org/officeDocument/2006/relationships/image" Target="../media/image1.png"/><Relationship Id="rId2" Type="http://schemas.openxmlformats.org/officeDocument/2006/relationships/notesSlide" Target="../notesSlides/notesSlide6.xml"/><Relationship Id="rId16" Type="http://schemas.openxmlformats.org/officeDocument/2006/relationships/image" Target="../media/image60.svg"/><Relationship Id="rId20"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11.png"/><Relationship Id="rId11" Type="http://schemas.openxmlformats.org/officeDocument/2006/relationships/image" Target="../media/image14.svg"/><Relationship Id="rId24" Type="http://schemas.openxmlformats.org/officeDocument/2006/relationships/image" Target="../media/image66.svg"/><Relationship Id="rId5" Type="http://schemas.openxmlformats.org/officeDocument/2006/relationships/image" Target="../media/image12.png"/><Relationship Id="rId15" Type="http://schemas.openxmlformats.org/officeDocument/2006/relationships/image" Target="../media/image59.png"/><Relationship Id="rId23" Type="http://schemas.openxmlformats.org/officeDocument/2006/relationships/image" Target="../media/image65.png"/><Relationship Id="rId10" Type="http://schemas.openxmlformats.org/officeDocument/2006/relationships/image" Target="../media/image13.png"/><Relationship Id="rId19" Type="http://schemas.openxmlformats.org/officeDocument/2006/relationships/image" Target="../media/image52.png"/><Relationship Id="rId4" Type="http://schemas.openxmlformats.org/officeDocument/2006/relationships/image" Target="../media/image54.png"/><Relationship Id="rId9" Type="http://schemas.openxmlformats.org/officeDocument/2006/relationships/image" Target="../media/image57.svg"/><Relationship Id="rId14" Type="http://schemas.openxmlformats.org/officeDocument/2006/relationships/image" Target="../media/image16.png"/><Relationship Id="rId22" Type="http://schemas.openxmlformats.org/officeDocument/2006/relationships/image" Target="../media/image64.svg"/></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8.png"/><Relationship Id="rId7" Type="http://schemas.openxmlformats.org/officeDocument/2006/relationships/image" Target="../media/image71.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70.jpg"/><Relationship Id="rId5" Type="http://schemas.openxmlformats.org/officeDocument/2006/relationships/hyperlink" Target="http://www.data-agri.fr/" TargetMode="External"/><Relationship Id="rId4" Type="http://schemas.openxmlformats.org/officeDocument/2006/relationships/image" Target="../media/image69.sv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933BA8AF-826F-4DE3-9D94-C0B7369A0A2A}"/>
              </a:ext>
            </a:extLst>
          </p:cNvPr>
          <p:cNvSpPr txBox="1"/>
          <p:nvPr/>
        </p:nvSpPr>
        <p:spPr>
          <a:xfrm>
            <a:off x="915014" y="1065758"/>
            <a:ext cx="6485911" cy="3139321"/>
          </a:xfrm>
          <a:prstGeom prst="rect">
            <a:avLst/>
          </a:prstGeom>
          <a:noFill/>
          <a:ln w="34925" cmpd="dbl">
            <a:noFill/>
          </a:ln>
          <a:effectLst>
            <a:glow rad="63500">
              <a:srgbClr val="FF0000">
                <a:alpha val="40000"/>
              </a:srgbClr>
            </a:glow>
          </a:effectLst>
          <a:scene3d>
            <a:camera prst="orthographicFront"/>
            <a:lightRig rig="threePt" dir="t"/>
          </a:scene3d>
          <a:sp3d>
            <a:bevelT w="139700" h="196850"/>
          </a:sp3d>
        </p:spPr>
        <p:txBody>
          <a:bodyPr wrap="square" rtlCol="0">
            <a:spAutoFit/>
          </a:bodyPr>
          <a:lstStyle/>
          <a:p>
            <a:pPr algn="ctr"/>
            <a:r>
              <a:rPr lang="fr-FR" sz="6600" dirty="0">
                <a:solidFill>
                  <a:srgbClr val="3C2415"/>
                </a:solidFill>
                <a:effectLst>
                  <a:outerShdw blurRad="38100" dist="38100" dir="2700000" algn="tl">
                    <a:srgbClr val="000000">
                      <a:alpha val="43137"/>
                    </a:srgbClr>
                  </a:outerShdw>
                </a:effectLst>
              </a:rPr>
              <a:t>Charte d’utilisation des données agricoles</a:t>
            </a:r>
          </a:p>
        </p:txBody>
      </p:sp>
      <p:pic>
        <p:nvPicPr>
          <p:cNvPr id="5" name="Image 4">
            <a:extLst>
              <a:ext uri="{FF2B5EF4-FFF2-40B4-BE49-F238E27FC236}">
                <a16:creationId xmlns:a16="http://schemas.microsoft.com/office/drawing/2014/main" id="{5943F761-C491-4569-8472-E9C1BC098A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2028" y="1590599"/>
            <a:ext cx="2487694" cy="2487694"/>
          </a:xfrm>
          <a:prstGeom prst="rect">
            <a:avLst/>
          </a:prstGeom>
        </p:spPr>
      </p:pic>
    </p:spTree>
    <p:extLst>
      <p:ext uri="{BB962C8B-B14F-4D97-AF65-F5344CB8AC3E}">
        <p14:creationId xmlns:p14="http://schemas.microsoft.com/office/powerpoint/2010/main" val="1371501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que 7">
            <a:extLst>
              <a:ext uri="{FF2B5EF4-FFF2-40B4-BE49-F238E27FC236}">
                <a16:creationId xmlns:a16="http://schemas.microsoft.com/office/drawing/2014/main" id="{E9CC81C8-C6C7-4860-82A9-4C3F864D042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24685" y="4415730"/>
            <a:ext cx="1013902" cy="2317490"/>
          </a:xfrm>
          <a:prstGeom prst="rect">
            <a:avLst/>
          </a:prstGeom>
        </p:spPr>
      </p:pic>
      <p:grpSp>
        <p:nvGrpSpPr>
          <p:cNvPr id="112" name="Groupe 111">
            <a:extLst>
              <a:ext uri="{FF2B5EF4-FFF2-40B4-BE49-F238E27FC236}">
                <a16:creationId xmlns:a16="http://schemas.microsoft.com/office/drawing/2014/main" id="{71C89BB4-B6B3-4838-9C42-CD8E1D2179F8}"/>
              </a:ext>
            </a:extLst>
          </p:cNvPr>
          <p:cNvGrpSpPr/>
          <p:nvPr/>
        </p:nvGrpSpPr>
        <p:grpSpPr>
          <a:xfrm>
            <a:off x="8997513" y="1633660"/>
            <a:ext cx="1506429" cy="635275"/>
            <a:chOff x="9201324" y="1696485"/>
            <a:chExt cx="1506429" cy="635275"/>
          </a:xfrm>
          <a:effectLst>
            <a:outerShdw blurRad="63500" sx="102000" sy="102000" algn="ctr" rotWithShape="0">
              <a:prstClr val="black">
                <a:alpha val="40000"/>
              </a:prstClr>
            </a:outerShdw>
          </a:effectLst>
        </p:grpSpPr>
        <p:pic>
          <p:nvPicPr>
            <p:cNvPr id="111" name="Image 110">
              <a:extLst>
                <a:ext uri="{FF2B5EF4-FFF2-40B4-BE49-F238E27FC236}">
                  <a16:creationId xmlns:a16="http://schemas.microsoft.com/office/drawing/2014/main" id="{91993D28-F85E-46DE-8A20-6515B5461AD3}"/>
                </a:ext>
              </a:extLst>
            </p:cNvPr>
            <p:cNvPicPr>
              <a:picLocks noChangeAspect="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201324" y="1696485"/>
              <a:ext cx="1446640" cy="596776"/>
            </a:xfrm>
            <a:prstGeom prst="rect">
              <a:avLst/>
            </a:prstGeom>
          </p:spPr>
        </p:pic>
        <p:sp>
          <p:nvSpPr>
            <p:cNvPr id="109" name="Rectangle 108">
              <a:extLst>
                <a:ext uri="{FF2B5EF4-FFF2-40B4-BE49-F238E27FC236}">
                  <a16:creationId xmlns:a16="http://schemas.microsoft.com/office/drawing/2014/main" id="{1FA0D91B-5309-44ED-8E59-9A6917317FDB}"/>
                </a:ext>
              </a:extLst>
            </p:cNvPr>
            <p:cNvSpPr/>
            <p:nvPr/>
          </p:nvSpPr>
          <p:spPr>
            <a:xfrm>
              <a:off x="9833796" y="2054761"/>
              <a:ext cx="873957" cy="276999"/>
            </a:xfrm>
            <a:prstGeom prst="rect">
              <a:avLst/>
            </a:prstGeom>
          </p:spPr>
          <p:txBody>
            <a:bodyPr wrap="none">
              <a:spAutoFit/>
            </a:bodyPr>
            <a:lstStyle/>
            <a:p>
              <a:r>
                <a:rPr lang="fr-FR" sz="1200" dirty="0">
                  <a:solidFill>
                    <a:srgbClr val="00B050"/>
                  </a:solidFill>
                  <a:latin typeface="Helvetica" panose="020B0604020202020204" pitchFamily="34" charset="0"/>
                  <a:ea typeface="Times New Roman" panose="02020603050405020304" pitchFamily="18" charset="0"/>
                </a:rPr>
                <a:t>Collecteur</a:t>
              </a:r>
              <a:endParaRPr lang="fr-FR" sz="1200" dirty="0">
                <a:solidFill>
                  <a:srgbClr val="00B050"/>
                </a:solidFill>
              </a:endParaRPr>
            </a:p>
          </p:txBody>
        </p:sp>
      </p:grpSp>
      <p:grpSp>
        <p:nvGrpSpPr>
          <p:cNvPr id="116" name="Groupe 115">
            <a:extLst>
              <a:ext uri="{FF2B5EF4-FFF2-40B4-BE49-F238E27FC236}">
                <a16:creationId xmlns:a16="http://schemas.microsoft.com/office/drawing/2014/main" id="{4346CAEE-C4A3-47C6-BCED-8BD6E2AE7D18}"/>
              </a:ext>
            </a:extLst>
          </p:cNvPr>
          <p:cNvGrpSpPr/>
          <p:nvPr/>
        </p:nvGrpSpPr>
        <p:grpSpPr>
          <a:xfrm>
            <a:off x="5515045" y="1123674"/>
            <a:ext cx="1506429" cy="635275"/>
            <a:chOff x="9201324" y="1696485"/>
            <a:chExt cx="1506429" cy="635275"/>
          </a:xfrm>
          <a:effectLst>
            <a:outerShdw blurRad="63500" sx="102000" sy="102000" algn="ctr" rotWithShape="0">
              <a:prstClr val="black">
                <a:alpha val="40000"/>
              </a:prstClr>
            </a:outerShdw>
          </a:effectLst>
        </p:grpSpPr>
        <p:pic>
          <p:nvPicPr>
            <p:cNvPr id="117" name="Image 116">
              <a:extLst>
                <a:ext uri="{FF2B5EF4-FFF2-40B4-BE49-F238E27FC236}">
                  <a16:creationId xmlns:a16="http://schemas.microsoft.com/office/drawing/2014/main" id="{80F25A55-CC20-449A-AED2-FA54D5F30364}"/>
                </a:ext>
              </a:extLst>
            </p:cNvPr>
            <p:cNvPicPr>
              <a:picLocks noChangeAspect="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201324" y="1696485"/>
              <a:ext cx="1446640" cy="596776"/>
            </a:xfrm>
            <a:prstGeom prst="rect">
              <a:avLst/>
            </a:prstGeom>
          </p:spPr>
        </p:pic>
        <p:sp>
          <p:nvSpPr>
            <p:cNvPr id="118" name="Rectangle 117">
              <a:extLst>
                <a:ext uri="{FF2B5EF4-FFF2-40B4-BE49-F238E27FC236}">
                  <a16:creationId xmlns:a16="http://schemas.microsoft.com/office/drawing/2014/main" id="{C20E8CFC-6988-407F-A9A9-5EC3145176CE}"/>
                </a:ext>
              </a:extLst>
            </p:cNvPr>
            <p:cNvSpPr/>
            <p:nvPr/>
          </p:nvSpPr>
          <p:spPr>
            <a:xfrm>
              <a:off x="9833796" y="2054761"/>
              <a:ext cx="873957" cy="276999"/>
            </a:xfrm>
            <a:prstGeom prst="rect">
              <a:avLst/>
            </a:prstGeom>
          </p:spPr>
          <p:txBody>
            <a:bodyPr wrap="none">
              <a:spAutoFit/>
            </a:bodyPr>
            <a:lstStyle/>
            <a:p>
              <a:r>
                <a:rPr lang="fr-FR" sz="1200" dirty="0">
                  <a:solidFill>
                    <a:srgbClr val="00B050"/>
                  </a:solidFill>
                  <a:latin typeface="Helvetica" panose="020B0604020202020204" pitchFamily="34" charset="0"/>
                  <a:ea typeface="Times New Roman" panose="02020603050405020304" pitchFamily="18" charset="0"/>
                </a:rPr>
                <a:t>Collecteur</a:t>
              </a:r>
              <a:endParaRPr lang="fr-FR" sz="1200" dirty="0">
                <a:solidFill>
                  <a:srgbClr val="00B050"/>
                </a:solidFill>
              </a:endParaRPr>
            </a:p>
          </p:txBody>
        </p:sp>
      </p:grpSp>
      <p:grpSp>
        <p:nvGrpSpPr>
          <p:cNvPr id="122" name="Groupe 121">
            <a:extLst>
              <a:ext uri="{FF2B5EF4-FFF2-40B4-BE49-F238E27FC236}">
                <a16:creationId xmlns:a16="http://schemas.microsoft.com/office/drawing/2014/main" id="{054BC153-E5EC-425D-B1B9-0E8BF0D6A7DF}"/>
              </a:ext>
            </a:extLst>
          </p:cNvPr>
          <p:cNvGrpSpPr/>
          <p:nvPr/>
        </p:nvGrpSpPr>
        <p:grpSpPr>
          <a:xfrm flipH="1">
            <a:off x="3534996" y="1285467"/>
            <a:ext cx="1506429" cy="635275"/>
            <a:chOff x="9201324" y="1696485"/>
            <a:chExt cx="1506429" cy="635275"/>
          </a:xfrm>
          <a:effectLst>
            <a:outerShdw blurRad="63500" sx="102000" sy="102000" algn="ctr" rotWithShape="0">
              <a:prstClr val="black">
                <a:alpha val="40000"/>
              </a:prstClr>
            </a:outerShdw>
          </a:effectLst>
        </p:grpSpPr>
        <p:pic>
          <p:nvPicPr>
            <p:cNvPr id="123" name="Image 122">
              <a:extLst>
                <a:ext uri="{FF2B5EF4-FFF2-40B4-BE49-F238E27FC236}">
                  <a16:creationId xmlns:a16="http://schemas.microsoft.com/office/drawing/2014/main" id="{7801F067-72E3-46FA-84CC-12824C1E90E9}"/>
                </a:ext>
              </a:extLst>
            </p:cNvPr>
            <p:cNvPicPr>
              <a:picLocks noChangeAspect="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201324" y="1696485"/>
              <a:ext cx="1446640" cy="596776"/>
            </a:xfrm>
            <a:prstGeom prst="rect">
              <a:avLst/>
            </a:prstGeom>
          </p:spPr>
        </p:pic>
        <p:sp>
          <p:nvSpPr>
            <p:cNvPr id="124" name="Rectangle 123">
              <a:extLst>
                <a:ext uri="{FF2B5EF4-FFF2-40B4-BE49-F238E27FC236}">
                  <a16:creationId xmlns:a16="http://schemas.microsoft.com/office/drawing/2014/main" id="{368F2A3D-614A-4127-8F74-30C312940A54}"/>
                </a:ext>
              </a:extLst>
            </p:cNvPr>
            <p:cNvSpPr/>
            <p:nvPr/>
          </p:nvSpPr>
          <p:spPr>
            <a:xfrm>
              <a:off x="10123939" y="2054761"/>
              <a:ext cx="583814" cy="276999"/>
            </a:xfrm>
            <a:prstGeom prst="rect">
              <a:avLst/>
            </a:prstGeom>
          </p:spPr>
          <p:txBody>
            <a:bodyPr wrap="none">
              <a:spAutoFit/>
            </a:bodyPr>
            <a:lstStyle/>
            <a:p>
              <a:r>
                <a:rPr lang="fr-FR" sz="1200" dirty="0">
                  <a:solidFill>
                    <a:srgbClr val="00B050"/>
                  </a:solidFill>
                  <a:latin typeface="Helvetica" panose="020B0604020202020204" pitchFamily="34" charset="0"/>
                </a:rPr>
                <a:t>Cloud</a:t>
              </a:r>
              <a:endParaRPr lang="fr-FR" sz="1200" dirty="0">
                <a:solidFill>
                  <a:srgbClr val="00B050"/>
                </a:solidFill>
              </a:endParaRPr>
            </a:p>
          </p:txBody>
        </p:sp>
      </p:grpSp>
      <p:grpSp>
        <p:nvGrpSpPr>
          <p:cNvPr id="125" name="Groupe 124">
            <a:extLst>
              <a:ext uri="{FF2B5EF4-FFF2-40B4-BE49-F238E27FC236}">
                <a16:creationId xmlns:a16="http://schemas.microsoft.com/office/drawing/2014/main" id="{4D162F5A-F650-46B0-BAC9-272E3021EDB5}"/>
              </a:ext>
            </a:extLst>
          </p:cNvPr>
          <p:cNvGrpSpPr/>
          <p:nvPr/>
        </p:nvGrpSpPr>
        <p:grpSpPr>
          <a:xfrm flipH="1">
            <a:off x="1439664" y="1858963"/>
            <a:ext cx="1506429" cy="635275"/>
            <a:chOff x="9201324" y="1696485"/>
            <a:chExt cx="1506429" cy="635275"/>
          </a:xfrm>
          <a:effectLst>
            <a:outerShdw blurRad="63500" sx="102000" sy="102000" algn="ctr" rotWithShape="0">
              <a:prstClr val="black">
                <a:alpha val="40000"/>
              </a:prstClr>
            </a:outerShdw>
          </a:effectLst>
        </p:grpSpPr>
        <p:pic>
          <p:nvPicPr>
            <p:cNvPr id="126" name="Image 125">
              <a:extLst>
                <a:ext uri="{FF2B5EF4-FFF2-40B4-BE49-F238E27FC236}">
                  <a16:creationId xmlns:a16="http://schemas.microsoft.com/office/drawing/2014/main" id="{6E92E1FE-9606-4791-BF75-399DE6DB16C6}"/>
                </a:ext>
              </a:extLst>
            </p:cNvPr>
            <p:cNvPicPr>
              <a:picLocks noChangeAspect="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201324" y="1696485"/>
              <a:ext cx="1446640" cy="596776"/>
            </a:xfrm>
            <a:prstGeom prst="rect">
              <a:avLst/>
            </a:prstGeom>
          </p:spPr>
        </p:pic>
        <p:sp>
          <p:nvSpPr>
            <p:cNvPr id="127" name="Rectangle 126">
              <a:extLst>
                <a:ext uri="{FF2B5EF4-FFF2-40B4-BE49-F238E27FC236}">
                  <a16:creationId xmlns:a16="http://schemas.microsoft.com/office/drawing/2014/main" id="{5C865BD6-B963-471F-ABB8-83E8F0E84B5E}"/>
                </a:ext>
              </a:extLst>
            </p:cNvPr>
            <p:cNvSpPr/>
            <p:nvPr/>
          </p:nvSpPr>
          <p:spPr>
            <a:xfrm>
              <a:off x="9833796" y="2054761"/>
              <a:ext cx="873957" cy="276999"/>
            </a:xfrm>
            <a:prstGeom prst="rect">
              <a:avLst/>
            </a:prstGeom>
          </p:spPr>
          <p:txBody>
            <a:bodyPr wrap="none">
              <a:spAutoFit/>
            </a:bodyPr>
            <a:lstStyle/>
            <a:p>
              <a:r>
                <a:rPr lang="fr-FR" sz="1200" dirty="0">
                  <a:solidFill>
                    <a:srgbClr val="00B050"/>
                  </a:solidFill>
                  <a:latin typeface="Helvetica" panose="020B0604020202020204" pitchFamily="34" charset="0"/>
                  <a:ea typeface="Times New Roman" panose="02020603050405020304" pitchFamily="18" charset="0"/>
                </a:rPr>
                <a:t>Collecteur</a:t>
              </a:r>
              <a:endParaRPr lang="fr-FR" sz="1200" dirty="0">
                <a:solidFill>
                  <a:srgbClr val="00B050"/>
                </a:solidFill>
              </a:endParaRPr>
            </a:p>
          </p:txBody>
        </p:sp>
      </p:grpSp>
      <p:cxnSp>
        <p:nvCxnSpPr>
          <p:cNvPr id="74" name="Connecteur droit avec flèche 73">
            <a:extLst>
              <a:ext uri="{FF2B5EF4-FFF2-40B4-BE49-F238E27FC236}">
                <a16:creationId xmlns:a16="http://schemas.microsoft.com/office/drawing/2014/main" id="{56FC695A-0EFA-42A8-8827-CC5BD19DA318}"/>
              </a:ext>
            </a:extLst>
          </p:cNvPr>
          <p:cNvCxnSpPr>
            <a:cxnSpLocks/>
          </p:cNvCxnSpPr>
          <p:nvPr/>
        </p:nvCxnSpPr>
        <p:spPr>
          <a:xfrm flipH="1" flipV="1">
            <a:off x="4317289" y="1982362"/>
            <a:ext cx="1508516" cy="2809624"/>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1" name="Connecteur droit avec flèche 80">
            <a:extLst>
              <a:ext uri="{FF2B5EF4-FFF2-40B4-BE49-F238E27FC236}">
                <a16:creationId xmlns:a16="http://schemas.microsoft.com/office/drawing/2014/main" id="{CAD56EA3-77D8-4454-B36B-E8AD710DFCE3}"/>
              </a:ext>
            </a:extLst>
          </p:cNvPr>
          <p:cNvCxnSpPr>
            <a:cxnSpLocks/>
          </p:cNvCxnSpPr>
          <p:nvPr/>
        </p:nvCxnSpPr>
        <p:spPr>
          <a:xfrm flipV="1">
            <a:off x="6288085" y="1720450"/>
            <a:ext cx="55104" cy="2769973"/>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9" name="Connecteur droit avec flèche 78">
            <a:extLst>
              <a:ext uri="{FF2B5EF4-FFF2-40B4-BE49-F238E27FC236}">
                <a16:creationId xmlns:a16="http://schemas.microsoft.com/office/drawing/2014/main" id="{4B7A3C74-71D9-4CA0-8A85-6F015EED11DA}"/>
              </a:ext>
            </a:extLst>
          </p:cNvPr>
          <p:cNvCxnSpPr>
            <a:cxnSpLocks/>
          </p:cNvCxnSpPr>
          <p:nvPr/>
        </p:nvCxnSpPr>
        <p:spPr>
          <a:xfrm flipV="1">
            <a:off x="6806444" y="2157352"/>
            <a:ext cx="2205740" cy="2989661"/>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3" name="Connecteur droit avec flèche 82">
            <a:extLst>
              <a:ext uri="{FF2B5EF4-FFF2-40B4-BE49-F238E27FC236}">
                <a16:creationId xmlns:a16="http://schemas.microsoft.com/office/drawing/2014/main" id="{FA204BC5-6D9F-4383-BCB8-00CF1F6C80CC}"/>
              </a:ext>
            </a:extLst>
          </p:cNvPr>
          <p:cNvCxnSpPr>
            <a:cxnSpLocks/>
          </p:cNvCxnSpPr>
          <p:nvPr/>
        </p:nvCxnSpPr>
        <p:spPr>
          <a:xfrm flipH="1" flipV="1">
            <a:off x="2627148" y="2407218"/>
            <a:ext cx="3257054" cy="3112823"/>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nvGrpSpPr>
          <p:cNvPr id="10" name="Groupe 9">
            <a:extLst>
              <a:ext uri="{FF2B5EF4-FFF2-40B4-BE49-F238E27FC236}">
                <a16:creationId xmlns:a16="http://schemas.microsoft.com/office/drawing/2014/main" id="{E6DAEBF4-A91D-4E1B-B3F4-BF02DEB79BBB}"/>
              </a:ext>
            </a:extLst>
          </p:cNvPr>
          <p:cNvGrpSpPr/>
          <p:nvPr/>
        </p:nvGrpSpPr>
        <p:grpSpPr>
          <a:xfrm rot="21447712">
            <a:off x="2967802" y="2576059"/>
            <a:ext cx="706592" cy="954107"/>
            <a:chOff x="2967802" y="2576059"/>
            <a:chExt cx="706592" cy="954107"/>
          </a:xfrm>
        </p:grpSpPr>
        <p:sp>
          <p:nvSpPr>
            <p:cNvPr id="9" name="Rectangle : carré corné 8">
              <a:extLst>
                <a:ext uri="{FF2B5EF4-FFF2-40B4-BE49-F238E27FC236}">
                  <a16:creationId xmlns:a16="http://schemas.microsoft.com/office/drawing/2014/main" id="{129159A1-74C9-4284-88A4-88F99B3C9333}"/>
                </a:ext>
              </a:extLst>
            </p:cNvPr>
            <p:cNvSpPr/>
            <p:nvPr/>
          </p:nvSpPr>
          <p:spPr>
            <a:xfrm rot="19500287">
              <a:off x="2990319" y="2597838"/>
              <a:ext cx="684075" cy="885467"/>
            </a:xfrm>
            <a:prstGeom prst="foldedCorner">
              <a:avLst/>
            </a:prstGeom>
            <a:solidFill>
              <a:srgbClr val="B1F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9" name="Rectangle 188">
              <a:extLst>
                <a:ext uri="{FF2B5EF4-FFF2-40B4-BE49-F238E27FC236}">
                  <a16:creationId xmlns:a16="http://schemas.microsoft.com/office/drawing/2014/main" id="{7827F5F4-BBE2-491A-ADDD-A65C850B5867}"/>
                </a:ext>
              </a:extLst>
            </p:cNvPr>
            <p:cNvSpPr/>
            <p:nvPr/>
          </p:nvSpPr>
          <p:spPr>
            <a:xfrm rot="19403492">
              <a:off x="2967802" y="2576059"/>
              <a:ext cx="704039" cy="954107"/>
            </a:xfrm>
            <a:prstGeom prst="rect">
              <a:avLst/>
            </a:prstGeom>
          </p:spPr>
          <p:txBody>
            <a:bodyPr wrap="none">
              <a:spAutoFit/>
            </a:bodyPr>
            <a:lstStyle/>
            <a:p>
              <a:r>
                <a:rPr lang="fr-FR" sz="800" dirty="0">
                  <a:solidFill>
                    <a:srgbClr val="6E4727"/>
                  </a:solidFill>
                  <a:latin typeface="Helvetica" panose="020B0604020202020204" pitchFamily="34" charset="0"/>
                  <a:ea typeface="Times New Roman" panose="02020603050405020304" pitchFamily="18" charset="0"/>
                </a:rPr>
                <a:t>010001111</a:t>
              </a:r>
            </a:p>
            <a:p>
              <a:r>
                <a:rPr lang="fr-FR" sz="800" dirty="0">
                  <a:solidFill>
                    <a:srgbClr val="6E4727"/>
                  </a:solidFill>
                  <a:latin typeface="Helvetica" panose="020B0604020202020204" pitchFamily="34" charset="0"/>
                </a:rPr>
                <a:t>011100001</a:t>
              </a:r>
            </a:p>
            <a:p>
              <a:r>
                <a:rPr lang="fr-FR" sz="800" dirty="0">
                  <a:solidFill>
                    <a:srgbClr val="6E4727"/>
                  </a:solidFill>
                  <a:latin typeface="Helvetica" panose="020B0604020202020204" pitchFamily="34" charset="0"/>
                </a:rPr>
                <a:t>111000111</a:t>
              </a:r>
            </a:p>
            <a:p>
              <a:r>
                <a:rPr lang="fr-FR" sz="800" dirty="0">
                  <a:solidFill>
                    <a:srgbClr val="6E4727"/>
                  </a:solidFill>
                  <a:latin typeface="Helvetica" panose="020B0604020202020204" pitchFamily="34" charset="0"/>
                </a:rPr>
                <a:t>001001 11</a:t>
              </a:r>
            </a:p>
            <a:p>
              <a:r>
                <a:rPr lang="fr-FR" sz="800" dirty="0">
                  <a:solidFill>
                    <a:srgbClr val="6E4727"/>
                  </a:solidFill>
                  <a:latin typeface="Helvetica" panose="020B0604020202020204" pitchFamily="34" charset="0"/>
                </a:rPr>
                <a:t>00 11 00 1</a:t>
              </a:r>
            </a:p>
            <a:p>
              <a:r>
                <a:rPr lang="fr-FR" sz="800" dirty="0">
                  <a:solidFill>
                    <a:srgbClr val="6E4727"/>
                  </a:solidFill>
                  <a:latin typeface="Helvetica" panose="020B0604020202020204" pitchFamily="34" charset="0"/>
                </a:rPr>
                <a:t>111111111</a:t>
              </a:r>
            </a:p>
            <a:p>
              <a:r>
                <a:rPr lang="fr-FR" sz="800" dirty="0">
                  <a:solidFill>
                    <a:srgbClr val="6E4727"/>
                  </a:solidFill>
                  <a:latin typeface="Helvetica" panose="020B0604020202020204" pitchFamily="34" charset="0"/>
                </a:rPr>
                <a:t>001111111</a:t>
              </a:r>
            </a:p>
          </p:txBody>
        </p:sp>
      </p:grpSp>
      <p:cxnSp>
        <p:nvCxnSpPr>
          <p:cNvPr id="77" name="Connecteur droit avec flèche 76">
            <a:extLst>
              <a:ext uri="{FF2B5EF4-FFF2-40B4-BE49-F238E27FC236}">
                <a16:creationId xmlns:a16="http://schemas.microsoft.com/office/drawing/2014/main" id="{647712AC-8A2E-40F8-9D49-B2CEADDF0BAF}"/>
              </a:ext>
            </a:extLst>
          </p:cNvPr>
          <p:cNvCxnSpPr>
            <a:cxnSpLocks/>
          </p:cNvCxnSpPr>
          <p:nvPr/>
        </p:nvCxnSpPr>
        <p:spPr>
          <a:xfrm flipV="1">
            <a:off x="6871487" y="2335297"/>
            <a:ext cx="3176403" cy="3184744"/>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83" name="Rectangle 282">
            <a:extLst>
              <a:ext uri="{FF2B5EF4-FFF2-40B4-BE49-F238E27FC236}">
                <a16:creationId xmlns:a16="http://schemas.microsoft.com/office/drawing/2014/main" id="{A8A8CD7E-3068-4E24-B34F-1523F85CB623}"/>
              </a:ext>
            </a:extLst>
          </p:cNvPr>
          <p:cNvSpPr/>
          <p:nvPr/>
        </p:nvSpPr>
        <p:spPr>
          <a:xfrm>
            <a:off x="2629916" y="538608"/>
            <a:ext cx="564846" cy="2179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44" name="Connecteur droit avec flèche 243">
            <a:extLst>
              <a:ext uri="{FF2B5EF4-FFF2-40B4-BE49-F238E27FC236}">
                <a16:creationId xmlns:a16="http://schemas.microsoft.com/office/drawing/2014/main" id="{3CD7E174-0D56-457B-A39D-25338F474F80}"/>
              </a:ext>
            </a:extLst>
          </p:cNvPr>
          <p:cNvCxnSpPr>
            <a:cxnSpLocks/>
          </p:cNvCxnSpPr>
          <p:nvPr/>
        </p:nvCxnSpPr>
        <p:spPr>
          <a:xfrm flipV="1">
            <a:off x="2129749" y="919347"/>
            <a:ext cx="649984" cy="939616"/>
          </a:xfrm>
          <a:prstGeom prst="straightConnector1">
            <a:avLst/>
          </a:prstGeom>
          <a:ln w="28575">
            <a:solidFill>
              <a:srgbClr val="F9D91B"/>
            </a:solidFill>
            <a:tailEnd type="triangle"/>
          </a:ln>
        </p:spPr>
        <p:style>
          <a:lnRef idx="1">
            <a:schemeClr val="accent1"/>
          </a:lnRef>
          <a:fillRef idx="0">
            <a:schemeClr val="accent1"/>
          </a:fillRef>
          <a:effectRef idx="0">
            <a:schemeClr val="accent1"/>
          </a:effectRef>
          <a:fontRef idx="minor">
            <a:schemeClr val="tx1"/>
          </a:fontRef>
        </p:style>
      </p:cxnSp>
      <p:cxnSp>
        <p:nvCxnSpPr>
          <p:cNvPr id="247" name="Connecteur droit avec flèche 246">
            <a:extLst>
              <a:ext uri="{FF2B5EF4-FFF2-40B4-BE49-F238E27FC236}">
                <a16:creationId xmlns:a16="http://schemas.microsoft.com/office/drawing/2014/main" id="{F6D36B4F-45D5-44C0-9842-2D8A1CBA3606}"/>
              </a:ext>
            </a:extLst>
          </p:cNvPr>
          <p:cNvCxnSpPr>
            <a:cxnSpLocks/>
            <a:endCxn id="13" idx="1"/>
          </p:cNvCxnSpPr>
          <p:nvPr/>
        </p:nvCxnSpPr>
        <p:spPr>
          <a:xfrm flipV="1">
            <a:off x="6932523" y="742500"/>
            <a:ext cx="1217582" cy="596716"/>
          </a:xfrm>
          <a:prstGeom prst="straightConnector1">
            <a:avLst/>
          </a:prstGeom>
          <a:ln w="28575">
            <a:solidFill>
              <a:srgbClr val="F9D91B"/>
            </a:solidFill>
            <a:tailEnd type="triangle"/>
          </a:ln>
        </p:spPr>
        <p:style>
          <a:lnRef idx="1">
            <a:schemeClr val="accent1"/>
          </a:lnRef>
          <a:fillRef idx="0">
            <a:schemeClr val="accent1"/>
          </a:fillRef>
          <a:effectRef idx="0">
            <a:schemeClr val="accent1"/>
          </a:effectRef>
          <a:fontRef idx="minor">
            <a:schemeClr val="tx1"/>
          </a:fontRef>
        </p:style>
      </p:cxnSp>
      <p:cxnSp>
        <p:nvCxnSpPr>
          <p:cNvPr id="249" name="Connecteur droit avec flèche 248">
            <a:extLst>
              <a:ext uri="{FF2B5EF4-FFF2-40B4-BE49-F238E27FC236}">
                <a16:creationId xmlns:a16="http://schemas.microsoft.com/office/drawing/2014/main" id="{5FA0FAAB-B733-425C-95CA-8335524DA5D4}"/>
              </a:ext>
            </a:extLst>
          </p:cNvPr>
          <p:cNvCxnSpPr>
            <a:cxnSpLocks/>
          </p:cNvCxnSpPr>
          <p:nvPr/>
        </p:nvCxnSpPr>
        <p:spPr>
          <a:xfrm flipH="1" flipV="1">
            <a:off x="6242413" y="561726"/>
            <a:ext cx="219050" cy="543546"/>
          </a:xfrm>
          <a:prstGeom prst="straightConnector1">
            <a:avLst/>
          </a:prstGeom>
          <a:ln w="28575">
            <a:solidFill>
              <a:srgbClr val="F9D91B"/>
            </a:solidFill>
            <a:tailEnd type="triangle"/>
          </a:ln>
        </p:spPr>
        <p:style>
          <a:lnRef idx="1">
            <a:schemeClr val="accent1"/>
          </a:lnRef>
          <a:fillRef idx="0">
            <a:schemeClr val="accent1"/>
          </a:fillRef>
          <a:effectRef idx="0">
            <a:schemeClr val="accent1"/>
          </a:effectRef>
          <a:fontRef idx="minor">
            <a:schemeClr val="tx1"/>
          </a:fontRef>
        </p:style>
      </p:cxnSp>
      <p:cxnSp>
        <p:nvCxnSpPr>
          <p:cNvPr id="251" name="Connecteur droit avec flèche 250">
            <a:extLst>
              <a:ext uri="{FF2B5EF4-FFF2-40B4-BE49-F238E27FC236}">
                <a16:creationId xmlns:a16="http://schemas.microsoft.com/office/drawing/2014/main" id="{42E1BCBD-6895-40FF-BC01-F88BF7ECBEF3}"/>
              </a:ext>
            </a:extLst>
          </p:cNvPr>
          <p:cNvCxnSpPr>
            <a:cxnSpLocks/>
          </p:cNvCxnSpPr>
          <p:nvPr/>
        </p:nvCxnSpPr>
        <p:spPr>
          <a:xfrm flipH="1" flipV="1">
            <a:off x="8926807" y="896391"/>
            <a:ext cx="916259" cy="760102"/>
          </a:xfrm>
          <a:prstGeom prst="straightConnector1">
            <a:avLst/>
          </a:prstGeom>
          <a:ln w="28575">
            <a:solidFill>
              <a:srgbClr val="F9D91B"/>
            </a:solidFill>
            <a:tailEnd type="triangle"/>
          </a:ln>
        </p:spPr>
        <p:style>
          <a:lnRef idx="1">
            <a:schemeClr val="accent1"/>
          </a:lnRef>
          <a:fillRef idx="0">
            <a:schemeClr val="accent1"/>
          </a:fillRef>
          <a:effectRef idx="0">
            <a:schemeClr val="accent1"/>
          </a:effectRef>
          <a:fontRef idx="minor">
            <a:schemeClr val="tx1"/>
          </a:fontRef>
        </p:style>
      </p:cxnSp>
      <p:cxnSp>
        <p:nvCxnSpPr>
          <p:cNvPr id="257" name="Connecteur droit avec flèche 256">
            <a:extLst>
              <a:ext uri="{FF2B5EF4-FFF2-40B4-BE49-F238E27FC236}">
                <a16:creationId xmlns:a16="http://schemas.microsoft.com/office/drawing/2014/main" id="{E4541605-81C6-4461-8642-B8C93466646B}"/>
              </a:ext>
            </a:extLst>
          </p:cNvPr>
          <p:cNvCxnSpPr>
            <a:cxnSpLocks/>
          </p:cNvCxnSpPr>
          <p:nvPr/>
        </p:nvCxnSpPr>
        <p:spPr>
          <a:xfrm flipH="1" flipV="1">
            <a:off x="3497162" y="894201"/>
            <a:ext cx="408940" cy="531702"/>
          </a:xfrm>
          <a:prstGeom prst="straightConnector1">
            <a:avLst/>
          </a:prstGeom>
          <a:ln w="28575">
            <a:solidFill>
              <a:srgbClr val="F9D91B"/>
            </a:solidFill>
            <a:tailEnd type="triangle"/>
          </a:ln>
        </p:spPr>
        <p:style>
          <a:lnRef idx="1">
            <a:schemeClr val="accent1"/>
          </a:lnRef>
          <a:fillRef idx="0">
            <a:schemeClr val="accent1"/>
          </a:fillRef>
          <a:effectRef idx="0">
            <a:schemeClr val="accent1"/>
          </a:effectRef>
          <a:fontRef idx="minor">
            <a:schemeClr val="tx1"/>
          </a:fontRef>
        </p:style>
      </p:cxnSp>
      <p:grpSp>
        <p:nvGrpSpPr>
          <p:cNvPr id="291" name="Groupe 290">
            <a:extLst>
              <a:ext uri="{FF2B5EF4-FFF2-40B4-BE49-F238E27FC236}">
                <a16:creationId xmlns:a16="http://schemas.microsoft.com/office/drawing/2014/main" id="{511CF24B-5EC5-45DD-A1BE-4FBBDAB08BE8}"/>
              </a:ext>
            </a:extLst>
          </p:cNvPr>
          <p:cNvGrpSpPr/>
          <p:nvPr/>
        </p:nvGrpSpPr>
        <p:grpSpPr>
          <a:xfrm>
            <a:off x="9753070" y="1505060"/>
            <a:ext cx="705754" cy="477302"/>
            <a:chOff x="8801560" y="313196"/>
            <a:chExt cx="1102488" cy="673565"/>
          </a:xfrm>
        </p:grpSpPr>
        <p:sp>
          <p:nvSpPr>
            <p:cNvPr id="289" name="Rectangle 288">
              <a:extLst>
                <a:ext uri="{FF2B5EF4-FFF2-40B4-BE49-F238E27FC236}">
                  <a16:creationId xmlns:a16="http://schemas.microsoft.com/office/drawing/2014/main" id="{14F441B1-3C13-4697-AD48-26F126F5A875}"/>
                </a:ext>
              </a:extLst>
            </p:cNvPr>
            <p:cNvSpPr/>
            <p:nvPr/>
          </p:nvSpPr>
          <p:spPr>
            <a:xfrm>
              <a:off x="8918299" y="581087"/>
              <a:ext cx="864632" cy="330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25" name="Image 224">
              <a:extLst>
                <a:ext uri="{FF2B5EF4-FFF2-40B4-BE49-F238E27FC236}">
                  <a16:creationId xmlns:a16="http://schemas.microsoft.com/office/drawing/2014/main" id="{88ADF278-3FBA-4E70-A675-55EEAB2BB7F3}"/>
                </a:ext>
              </a:extLst>
            </p:cNvPr>
            <p:cNvPicPr>
              <a:picLocks noChangeAspect="1"/>
            </p:cNvPicPr>
            <p:nvPr/>
          </p:nvPicPr>
          <p:blipFill rotWithShape="1">
            <a:blip r:embed="rId6">
              <a:duotone>
                <a:schemeClr val="accent2">
                  <a:shade val="45000"/>
                  <a:satMod val="135000"/>
                </a:schemeClr>
                <a:prstClr val="white"/>
              </a:duotone>
              <a:extLst>
                <a:ext uri="{28A0092B-C50C-407E-A947-70E740481C1C}">
                  <a14:useLocalDpi xmlns:a14="http://schemas.microsoft.com/office/drawing/2010/main" val="0"/>
                </a:ext>
              </a:extLst>
            </a:blip>
            <a:srcRect t="18156"/>
            <a:stretch/>
          </p:blipFill>
          <p:spPr>
            <a:xfrm>
              <a:off x="8801560" y="313196"/>
              <a:ext cx="1102488" cy="673565"/>
            </a:xfrm>
            <a:prstGeom prst="rect">
              <a:avLst/>
            </a:prstGeom>
          </p:spPr>
        </p:pic>
      </p:grpSp>
      <p:pic>
        <p:nvPicPr>
          <p:cNvPr id="221" name="Image 220">
            <a:extLst>
              <a:ext uri="{FF2B5EF4-FFF2-40B4-BE49-F238E27FC236}">
                <a16:creationId xmlns:a16="http://schemas.microsoft.com/office/drawing/2014/main" id="{C7264C17-98F2-40EA-9830-21C56C620B4E}"/>
              </a:ext>
            </a:extLst>
          </p:cNvPr>
          <p:cNvPicPr>
            <a:picLocks noChangeAspect="1"/>
          </p:cNvPicPr>
          <p:nvPr/>
        </p:nvPicPr>
        <p:blipFill rotWithShape="1">
          <a:blip r:embed="rId7">
            <a:duotone>
              <a:schemeClr val="accent2">
                <a:shade val="45000"/>
                <a:satMod val="135000"/>
              </a:schemeClr>
              <a:prstClr val="white"/>
            </a:duotone>
            <a:extLst>
              <a:ext uri="{28A0092B-C50C-407E-A947-70E740481C1C}">
                <a14:useLocalDpi xmlns:a14="http://schemas.microsoft.com/office/drawing/2010/main" val="0"/>
              </a:ext>
            </a:extLst>
          </a:blip>
          <a:srcRect t="41100" r="4504"/>
          <a:stretch/>
        </p:blipFill>
        <p:spPr>
          <a:xfrm>
            <a:off x="2679292" y="424962"/>
            <a:ext cx="807422" cy="445277"/>
          </a:xfrm>
          <a:prstGeom prst="rect">
            <a:avLst/>
          </a:prstGeom>
        </p:spPr>
      </p:pic>
      <p:grpSp>
        <p:nvGrpSpPr>
          <p:cNvPr id="309" name="Groupe 308">
            <a:extLst>
              <a:ext uri="{FF2B5EF4-FFF2-40B4-BE49-F238E27FC236}">
                <a16:creationId xmlns:a16="http://schemas.microsoft.com/office/drawing/2014/main" id="{45F0BF33-785D-49C5-91D9-6599EEF9C343}"/>
              </a:ext>
            </a:extLst>
          </p:cNvPr>
          <p:cNvGrpSpPr/>
          <p:nvPr/>
        </p:nvGrpSpPr>
        <p:grpSpPr>
          <a:xfrm>
            <a:off x="1575498" y="1720450"/>
            <a:ext cx="476197" cy="487348"/>
            <a:chOff x="881845" y="240145"/>
            <a:chExt cx="893982" cy="821729"/>
          </a:xfrm>
        </p:grpSpPr>
        <p:sp>
          <p:nvSpPr>
            <p:cNvPr id="308" name="Rectangle 307">
              <a:extLst>
                <a:ext uri="{FF2B5EF4-FFF2-40B4-BE49-F238E27FC236}">
                  <a16:creationId xmlns:a16="http://schemas.microsoft.com/office/drawing/2014/main" id="{803DA228-4126-4FB2-98F7-335E83C5224B}"/>
                </a:ext>
              </a:extLst>
            </p:cNvPr>
            <p:cNvSpPr/>
            <p:nvPr/>
          </p:nvSpPr>
          <p:spPr>
            <a:xfrm>
              <a:off x="944880" y="722514"/>
              <a:ext cx="753914" cy="188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8" name="Rectangle 277">
              <a:extLst>
                <a:ext uri="{FF2B5EF4-FFF2-40B4-BE49-F238E27FC236}">
                  <a16:creationId xmlns:a16="http://schemas.microsoft.com/office/drawing/2014/main" id="{11139671-DE40-45E2-8DBB-C292907B4EAB}"/>
                </a:ext>
              </a:extLst>
            </p:cNvPr>
            <p:cNvSpPr/>
            <p:nvPr/>
          </p:nvSpPr>
          <p:spPr>
            <a:xfrm>
              <a:off x="881845" y="240145"/>
              <a:ext cx="777243" cy="6796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19" name="Image 218" descr="Une image contenant clipart&#10;&#10;Description générée avec un niveau de confiance élevé">
              <a:extLst>
                <a:ext uri="{FF2B5EF4-FFF2-40B4-BE49-F238E27FC236}">
                  <a16:creationId xmlns:a16="http://schemas.microsoft.com/office/drawing/2014/main" id="{E48CF9A8-52AB-4CFB-AFAE-4685870FCB8C}"/>
                </a:ext>
              </a:extLst>
            </p:cNvPr>
            <p:cNvPicPr>
              <a:picLocks noChangeAspect="1"/>
            </p:cNvPicPr>
            <p:nvPr/>
          </p:nvPicPr>
          <p:blipFill>
            <a:blip r:embed="rId8">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81845" y="382170"/>
              <a:ext cx="893982" cy="679704"/>
            </a:xfrm>
            <a:prstGeom prst="rect">
              <a:avLst/>
            </a:prstGeom>
          </p:spPr>
        </p:pic>
      </p:grpSp>
      <p:cxnSp>
        <p:nvCxnSpPr>
          <p:cNvPr id="220" name="Connecteur droit avec flèche 219">
            <a:extLst>
              <a:ext uri="{FF2B5EF4-FFF2-40B4-BE49-F238E27FC236}">
                <a16:creationId xmlns:a16="http://schemas.microsoft.com/office/drawing/2014/main" id="{391B3B13-E4F2-463D-AA36-816EDA0EC904}"/>
              </a:ext>
            </a:extLst>
          </p:cNvPr>
          <p:cNvCxnSpPr>
            <a:cxnSpLocks/>
          </p:cNvCxnSpPr>
          <p:nvPr/>
        </p:nvCxnSpPr>
        <p:spPr>
          <a:xfrm flipV="1">
            <a:off x="4053267" y="751630"/>
            <a:ext cx="412458" cy="683573"/>
          </a:xfrm>
          <a:prstGeom prst="straightConnector1">
            <a:avLst/>
          </a:prstGeom>
          <a:ln w="28575">
            <a:solidFill>
              <a:srgbClr val="F9D91B"/>
            </a:solidFill>
            <a:tailEnd type="triangle"/>
          </a:ln>
        </p:spPr>
        <p:style>
          <a:lnRef idx="1">
            <a:schemeClr val="accent1"/>
          </a:lnRef>
          <a:fillRef idx="0">
            <a:schemeClr val="accent1"/>
          </a:fillRef>
          <a:effectRef idx="0">
            <a:schemeClr val="accent1"/>
          </a:effectRef>
          <a:fontRef idx="minor">
            <a:schemeClr val="tx1"/>
          </a:fontRef>
        </p:style>
      </p:cxnSp>
      <p:sp>
        <p:nvSpPr>
          <p:cNvPr id="222" name="Rectangle 221">
            <a:extLst>
              <a:ext uri="{FF2B5EF4-FFF2-40B4-BE49-F238E27FC236}">
                <a16:creationId xmlns:a16="http://schemas.microsoft.com/office/drawing/2014/main" id="{AD68143F-B587-428F-884F-145463132E8F}"/>
              </a:ext>
            </a:extLst>
          </p:cNvPr>
          <p:cNvSpPr/>
          <p:nvPr/>
        </p:nvSpPr>
        <p:spPr>
          <a:xfrm>
            <a:off x="4268882" y="65835"/>
            <a:ext cx="556422" cy="861774"/>
          </a:xfrm>
          <a:prstGeom prst="rect">
            <a:avLst/>
          </a:prstGeom>
        </p:spPr>
        <p:txBody>
          <a:bodyPr wrap="square">
            <a:spAutoFit/>
          </a:bodyPr>
          <a:lstStyle/>
          <a:p>
            <a:r>
              <a:rPr lang="fr-FR" sz="5000" b="1" dirty="0">
                <a:solidFill>
                  <a:srgbClr val="B1FFAD"/>
                </a:solidFill>
                <a:latin typeface="Calibri" panose="020F0502020204030204" pitchFamily="34" charset="0"/>
                <a:cs typeface="Times New Roman" panose="02020603050405020304" pitchFamily="18" charset="0"/>
              </a:rPr>
              <a:t>?</a:t>
            </a:r>
            <a:endParaRPr lang="fr-FR" sz="5000" dirty="0"/>
          </a:p>
        </p:txBody>
      </p:sp>
      <p:sp>
        <p:nvSpPr>
          <p:cNvPr id="223" name="Rectangle 222">
            <a:extLst>
              <a:ext uri="{FF2B5EF4-FFF2-40B4-BE49-F238E27FC236}">
                <a16:creationId xmlns:a16="http://schemas.microsoft.com/office/drawing/2014/main" id="{3B347605-DAC3-477B-BE61-774F794B4E8C}"/>
              </a:ext>
            </a:extLst>
          </p:cNvPr>
          <p:cNvSpPr/>
          <p:nvPr/>
        </p:nvSpPr>
        <p:spPr>
          <a:xfrm>
            <a:off x="5891174" y="47975"/>
            <a:ext cx="1140577" cy="861774"/>
          </a:xfrm>
          <a:prstGeom prst="rect">
            <a:avLst/>
          </a:prstGeom>
        </p:spPr>
        <p:txBody>
          <a:bodyPr wrap="square">
            <a:spAutoFit/>
          </a:bodyPr>
          <a:lstStyle/>
          <a:p>
            <a:r>
              <a:rPr lang="fr-FR" sz="5000" b="1" dirty="0">
                <a:solidFill>
                  <a:srgbClr val="B1FFAD"/>
                </a:solidFill>
                <a:latin typeface="Calibri" panose="020F0502020204030204" pitchFamily="34" charset="0"/>
                <a:cs typeface="Times New Roman" panose="02020603050405020304" pitchFamily="18" charset="0"/>
              </a:rPr>
              <a:t>?</a:t>
            </a:r>
            <a:endParaRPr lang="fr-FR" sz="5000" dirty="0"/>
          </a:p>
        </p:txBody>
      </p:sp>
      <p:cxnSp>
        <p:nvCxnSpPr>
          <p:cNvPr id="224" name="Connecteur droit avec flèche 223">
            <a:extLst>
              <a:ext uri="{FF2B5EF4-FFF2-40B4-BE49-F238E27FC236}">
                <a16:creationId xmlns:a16="http://schemas.microsoft.com/office/drawing/2014/main" id="{A4DF6D54-F3C8-46A5-9D74-0A3E362462FC}"/>
              </a:ext>
            </a:extLst>
          </p:cNvPr>
          <p:cNvCxnSpPr>
            <a:cxnSpLocks/>
            <a:endCxn id="226" idx="1"/>
          </p:cNvCxnSpPr>
          <p:nvPr/>
        </p:nvCxnSpPr>
        <p:spPr>
          <a:xfrm flipV="1">
            <a:off x="8950205" y="324146"/>
            <a:ext cx="892861" cy="294695"/>
          </a:xfrm>
          <a:prstGeom prst="straightConnector1">
            <a:avLst/>
          </a:prstGeom>
          <a:ln w="28575">
            <a:solidFill>
              <a:srgbClr val="F9D91B"/>
            </a:solidFill>
            <a:tailEnd type="triangle"/>
          </a:ln>
        </p:spPr>
        <p:style>
          <a:lnRef idx="1">
            <a:schemeClr val="accent1"/>
          </a:lnRef>
          <a:fillRef idx="0">
            <a:schemeClr val="accent1"/>
          </a:fillRef>
          <a:effectRef idx="0">
            <a:schemeClr val="accent1"/>
          </a:effectRef>
          <a:fontRef idx="minor">
            <a:schemeClr val="tx1"/>
          </a:fontRef>
        </p:style>
      </p:cxnSp>
      <p:sp>
        <p:nvSpPr>
          <p:cNvPr id="226" name="Rectangle 225">
            <a:extLst>
              <a:ext uri="{FF2B5EF4-FFF2-40B4-BE49-F238E27FC236}">
                <a16:creationId xmlns:a16="http://schemas.microsoft.com/office/drawing/2014/main" id="{0A24F581-C0F7-4011-8235-91E69858B7D4}"/>
              </a:ext>
            </a:extLst>
          </p:cNvPr>
          <p:cNvSpPr/>
          <p:nvPr/>
        </p:nvSpPr>
        <p:spPr>
          <a:xfrm>
            <a:off x="9843066" y="-106741"/>
            <a:ext cx="1140577" cy="861774"/>
          </a:xfrm>
          <a:prstGeom prst="rect">
            <a:avLst/>
          </a:prstGeom>
        </p:spPr>
        <p:txBody>
          <a:bodyPr wrap="square">
            <a:spAutoFit/>
          </a:bodyPr>
          <a:lstStyle/>
          <a:p>
            <a:r>
              <a:rPr lang="fr-FR" sz="5000" b="1" dirty="0">
                <a:solidFill>
                  <a:srgbClr val="B1FFAD"/>
                </a:solidFill>
                <a:latin typeface="Calibri" panose="020F0502020204030204" pitchFamily="34" charset="0"/>
                <a:cs typeface="Times New Roman" panose="02020603050405020304" pitchFamily="18" charset="0"/>
              </a:rPr>
              <a:t>?</a:t>
            </a:r>
            <a:endParaRPr lang="fr-FR" sz="5000" dirty="0"/>
          </a:p>
        </p:txBody>
      </p:sp>
      <p:pic>
        <p:nvPicPr>
          <p:cNvPr id="229" name="Image 228">
            <a:extLst>
              <a:ext uri="{FF2B5EF4-FFF2-40B4-BE49-F238E27FC236}">
                <a16:creationId xmlns:a16="http://schemas.microsoft.com/office/drawing/2014/main" id="{8EB953A0-1C3B-4C24-936F-7E01B77C1518}"/>
              </a:ext>
            </a:extLst>
          </p:cNvPr>
          <p:cNvPicPr>
            <a:picLocks noChangeAspect="1"/>
          </p:cNvPicPr>
          <p:nvPr/>
        </p:nvPicPr>
        <p:blipFill rotWithShape="1">
          <a:blip r:embed="rId7">
            <a:duotone>
              <a:schemeClr val="accent2">
                <a:shade val="45000"/>
                <a:satMod val="135000"/>
              </a:schemeClr>
              <a:prstClr val="white"/>
            </a:duotone>
            <a:extLst>
              <a:ext uri="{28A0092B-C50C-407E-A947-70E740481C1C}">
                <a14:useLocalDpi xmlns:a14="http://schemas.microsoft.com/office/drawing/2010/main" val="0"/>
              </a:ext>
            </a:extLst>
          </a:blip>
          <a:srcRect t="41100" r="4504"/>
          <a:stretch/>
        </p:blipFill>
        <p:spPr>
          <a:xfrm>
            <a:off x="6329830" y="1172291"/>
            <a:ext cx="534232" cy="294618"/>
          </a:xfrm>
          <a:prstGeom prst="rect">
            <a:avLst/>
          </a:prstGeom>
        </p:spPr>
      </p:pic>
      <p:pic>
        <p:nvPicPr>
          <p:cNvPr id="13" name="Image 12">
            <a:extLst>
              <a:ext uri="{FF2B5EF4-FFF2-40B4-BE49-F238E27FC236}">
                <a16:creationId xmlns:a16="http://schemas.microsoft.com/office/drawing/2014/main" id="{C295C9D9-BA15-4719-8A6E-D4BB1B1387D0}"/>
              </a:ext>
            </a:extLst>
          </p:cNvPr>
          <p:cNvPicPr>
            <a:picLocks noChangeAspect="1"/>
          </p:cNvPicPr>
          <p:nvPr/>
        </p:nvPicPr>
        <p:blipFill>
          <a:blip r:embed="rId9"/>
          <a:stretch>
            <a:fillRect/>
          </a:stretch>
        </p:blipFill>
        <p:spPr>
          <a:xfrm>
            <a:off x="8150105" y="294825"/>
            <a:ext cx="800100" cy="895350"/>
          </a:xfrm>
          <a:prstGeom prst="rect">
            <a:avLst/>
          </a:prstGeom>
        </p:spPr>
      </p:pic>
      <p:pic>
        <p:nvPicPr>
          <p:cNvPr id="230" name="Image 229">
            <a:extLst>
              <a:ext uri="{FF2B5EF4-FFF2-40B4-BE49-F238E27FC236}">
                <a16:creationId xmlns:a16="http://schemas.microsoft.com/office/drawing/2014/main" id="{F19C693B-DAD4-4A3D-8789-5C0783D3F8B9}"/>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3703179" y="1151629"/>
            <a:ext cx="601372" cy="672963"/>
          </a:xfrm>
          <a:prstGeom prst="rect">
            <a:avLst/>
          </a:prstGeom>
        </p:spPr>
      </p:pic>
      <p:grpSp>
        <p:nvGrpSpPr>
          <p:cNvPr id="236" name="Groupe 235">
            <a:extLst>
              <a:ext uri="{FF2B5EF4-FFF2-40B4-BE49-F238E27FC236}">
                <a16:creationId xmlns:a16="http://schemas.microsoft.com/office/drawing/2014/main" id="{B2BE1595-BB53-4360-BE0E-7A06EBAF6EE8}"/>
              </a:ext>
            </a:extLst>
          </p:cNvPr>
          <p:cNvGrpSpPr/>
          <p:nvPr/>
        </p:nvGrpSpPr>
        <p:grpSpPr>
          <a:xfrm rot="371848">
            <a:off x="4379830" y="2305045"/>
            <a:ext cx="707980" cy="954107"/>
            <a:chOff x="2990319" y="2567085"/>
            <a:chExt cx="707980" cy="954107"/>
          </a:xfrm>
        </p:grpSpPr>
        <p:sp>
          <p:nvSpPr>
            <p:cNvPr id="237" name="Rectangle : carré corné 236">
              <a:extLst>
                <a:ext uri="{FF2B5EF4-FFF2-40B4-BE49-F238E27FC236}">
                  <a16:creationId xmlns:a16="http://schemas.microsoft.com/office/drawing/2014/main" id="{6D97219D-F03C-429C-AF14-69E775D44CE6}"/>
                </a:ext>
              </a:extLst>
            </p:cNvPr>
            <p:cNvSpPr/>
            <p:nvPr/>
          </p:nvSpPr>
          <p:spPr>
            <a:xfrm rot="19500287">
              <a:off x="2990319" y="2597838"/>
              <a:ext cx="684075" cy="885467"/>
            </a:xfrm>
            <a:prstGeom prst="foldedCorner">
              <a:avLst/>
            </a:prstGeom>
            <a:solidFill>
              <a:srgbClr val="B1F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8" name="Rectangle 237">
              <a:extLst>
                <a:ext uri="{FF2B5EF4-FFF2-40B4-BE49-F238E27FC236}">
                  <a16:creationId xmlns:a16="http://schemas.microsoft.com/office/drawing/2014/main" id="{B9C9DF7B-75D4-4B67-A95E-C2E3D395E6D1}"/>
                </a:ext>
              </a:extLst>
            </p:cNvPr>
            <p:cNvSpPr/>
            <p:nvPr/>
          </p:nvSpPr>
          <p:spPr>
            <a:xfrm rot="19578685">
              <a:off x="2994260" y="2567085"/>
              <a:ext cx="704039" cy="954107"/>
            </a:xfrm>
            <a:prstGeom prst="rect">
              <a:avLst/>
            </a:prstGeom>
          </p:spPr>
          <p:txBody>
            <a:bodyPr wrap="none">
              <a:spAutoFit/>
            </a:bodyPr>
            <a:lstStyle/>
            <a:p>
              <a:r>
                <a:rPr lang="fr-FR" sz="800" dirty="0">
                  <a:solidFill>
                    <a:srgbClr val="6E4727"/>
                  </a:solidFill>
                  <a:latin typeface="Helvetica" panose="020B0604020202020204" pitchFamily="34" charset="0"/>
                  <a:ea typeface="Times New Roman" panose="02020603050405020304" pitchFamily="18" charset="0"/>
                </a:rPr>
                <a:t>010001111</a:t>
              </a:r>
            </a:p>
            <a:p>
              <a:r>
                <a:rPr lang="fr-FR" sz="800" dirty="0">
                  <a:solidFill>
                    <a:srgbClr val="6E4727"/>
                  </a:solidFill>
                  <a:latin typeface="Helvetica" panose="020B0604020202020204" pitchFamily="34" charset="0"/>
                </a:rPr>
                <a:t>011100001</a:t>
              </a:r>
            </a:p>
            <a:p>
              <a:r>
                <a:rPr lang="fr-FR" sz="800" dirty="0">
                  <a:solidFill>
                    <a:srgbClr val="6E4727"/>
                  </a:solidFill>
                  <a:latin typeface="Helvetica" panose="020B0604020202020204" pitchFamily="34" charset="0"/>
                </a:rPr>
                <a:t>111000111</a:t>
              </a:r>
            </a:p>
            <a:p>
              <a:r>
                <a:rPr lang="fr-FR" sz="800" dirty="0">
                  <a:solidFill>
                    <a:srgbClr val="6E4727"/>
                  </a:solidFill>
                  <a:latin typeface="Helvetica" panose="020B0604020202020204" pitchFamily="34" charset="0"/>
                </a:rPr>
                <a:t>001001 11</a:t>
              </a:r>
            </a:p>
            <a:p>
              <a:r>
                <a:rPr lang="fr-FR" sz="800" dirty="0">
                  <a:solidFill>
                    <a:srgbClr val="6E4727"/>
                  </a:solidFill>
                  <a:latin typeface="Helvetica" panose="020B0604020202020204" pitchFamily="34" charset="0"/>
                </a:rPr>
                <a:t>00 11 00 1</a:t>
              </a:r>
            </a:p>
            <a:p>
              <a:r>
                <a:rPr lang="fr-FR" sz="800" dirty="0">
                  <a:solidFill>
                    <a:srgbClr val="6E4727"/>
                  </a:solidFill>
                  <a:latin typeface="Helvetica" panose="020B0604020202020204" pitchFamily="34" charset="0"/>
                </a:rPr>
                <a:t>111111111</a:t>
              </a:r>
            </a:p>
            <a:p>
              <a:r>
                <a:rPr lang="fr-FR" sz="800" dirty="0">
                  <a:solidFill>
                    <a:srgbClr val="6E4727"/>
                  </a:solidFill>
                  <a:latin typeface="Helvetica" panose="020B0604020202020204" pitchFamily="34" charset="0"/>
                </a:rPr>
                <a:t>001111111</a:t>
              </a:r>
            </a:p>
          </p:txBody>
        </p:sp>
      </p:grpSp>
      <p:grpSp>
        <p:nvGrpSpPr>
          <p:cNvPr id="239" name="Groupe 238">
            <a:extLst>
              <a:ext uri="{FF2B5EF4-FFF2-40B4-BE49-F238E27FC236}">
                <a16:creationId xmlns:a16="http://schemas.microsoft.com/office/drawing/2014/main" id="{E63A8195-19DA-46DC-8F6E-4C9E090898E1}"/>
              </a:ext>
            </a:extLst>
          </p:cNvPr>
          <p:cNvGrpSpPr/>
          <p:nvPr/>
        </p:nvGrpSpPr>
        <p:grpSpPr>
          <a:xfrm rot="2013173">
            <a:off x="5980476" y="2103120"/>
            <a:ext cx="706592" cy="954107"/>
            <a:chOff x="2967802" y="2576059"/>
            <a:chExt cx="706592" cy="954107"/>
          </a:xfrm>
        </p:grpSpPr>
        <p:sp>
          <p:nvSpPr>
            <p:cNvPr id="240" name="Rectangle : carré corné 239">
              <a:extLst>
                <a:ext uri="{FF2B5EF4-FFF2-40B4-BE49-F238E27FC236}">
                  <a16:creationId xmlns:a16="http://schemas.microsoft.com/office/drawing/2014/main" id="{8743D50E-47E3-4E58-BEE2-F8513A7C48F4}"/>
                </a:ext>
              </a:extLst>
            </p:cNvPr>
            <p:cNvSpPr/>
            <p:nvPr/>
          </p:nvSpPr>
          <p:spPr>
            <a:xfrm rot="19500287">
              <a:off x="2990319" y="2597838"/>
              <a:ext cx="684075" cy="885467"/>
            </a:xfrm>
            <a:prstGeom prst="foldedCorner">
              <a:avLst/>
            </a:prstGeom>
            <a:solidFill>
              <a:srgbClr val="B1F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1" name="Rectangle 240">
              <a:extLst>
                <a:ext uri="{FF2B5EF4-FFF2-40B4-BE49-F238E27FC236}">
                  <a16:creationId xmlns:a16="http://schemas.microsoft.com/office/drawing/2014/main" id="{C7284F0C-8969-47E7-B2E5-5BF4DB09976F}"/>
                </a:ext>
              </a:extLst>
            </p:cNvPr>
            <p:cNvSpPr/>
            <p:nvPr/>
          </p:nvSpPr>
          <p:spPr>
            <a:xfrm rot="19403492">
              <a:off x="2967802" y="2576059"/>
              <a:ext cx="704039" cy="954107"/>
            </a:xfrm>
            <a:prstGeom prst="rect">
              <a:avLst/>
            </a:prstGeom>
          </p:spPr>
          <p:txBody>
            <a:bodyPr wrap="none">
              <a:spAutoFit/>
            </a:bodyPr>
            <a:lstStyle/>
            <a:p>
              <a:r>
                <a:rPr lang="fr-FR" sz="800" dirty="0">
                  <a:solidFill>
                    <a:srgbClr val="6E4727"/>
                  </a:solidFill>
                  <a:latin typeface="Helvetica" panose="020B0604020202020204" pitchFamily="34" charset="0"/>
                  <a:ea typeface="Times New Roman" panose="02020603050405020304" pitchFamily="18" charset="0"/>
                </a:rPr>
                <a:t>010001111</a:t>
              </a:r>
            </a:p>
            <a:p>
              <a:r>
                <a:rPr lang="fr-FR" sz="800" dirty="0">
                  <a:solidFill>
                    <a:srgbClr val="6E4727"/>
                  </a:solidFill>
                  <a:latin typeface="Helvetica" panose="020B0604020202020204" pitchFamily="34" charset="0"/>
                </a:rPr>
                <a:t>011100001</a:t>
              </a:r>
            </a:p>
            <a:p>
              <a:r>
                <a:rPr lang="fr-FR" sz="800" dirty="0">
                  <a:solidFill>
                    <a:srgbClr val="6E4727"/>
                  </a:solidFill>
                  <a:latin typeface="Helvetica" panose="020B0604020202020204" pitchFamily="34" charset="0"/>
                </a:rPr>
                <a:t>111000111</a:t>
              </a:r>
            </a:p>
            <a:p>
              <a:r>
                <a:rPr lang="fr-FR" sz="800" dirty="0">
                  <a:solidFill>
                    <a:srgbClr val="6E4727"/>
                  </a:solidFill>
                  <a:latin typeface="Helvetica" panose="020B0604020202020204" pitchFamily="34" charset="0"/>
                </a:rPr>
                <a:t>001001 11</a:t>
              </a:r>
            </a:p>
            <a:p>
              <a:r>
                <a:rPr lang="fr-FR" sz="800" dirty="0">
                  <a:solidFill>
                    <a:srgbClr val="6E4727"/>
                  </a:solidFill>
                  <a:latin typeface="Helvetica" panose="020B0604020202020204" pitchFamily="34" charset="0"/>
                </a:rPr>
                <a:t>00 11 00 1</a:t>
              </a:r>
            </a:p>
            <a:p>
              <a:r>
                <a:rPr lang="fr-FR" sz="800" dirty="0">
                  <a:solidFill>
                    <a:srgbClr val="6E4727"/>
                  </a:solidFill>
                  <a:latin typeface="Helvetica" panose="020B0604020202020204" pitchFamily="34" charset="0"/>
                </a:rPr>
                <a:t>111111111</a:t>
              </a:r>
            </a:p>
            <a:p>
              <a:r>
                <a:rPr lang="fr-FR" sz="800" dirty="0">
                  <a:solidFill>
                    <a:srgbClr val="6E4727"/>
                  </a:solidFill>
                  <a:latin typeface="Helvetica" panose="020B0604020202020204" pitchFamily="34" charset="0"/>
                </a:rPr>
                <a:t>001111111</a:t>
              </a:r>
            </a:p>
          </p:txBody>
        </p:sp>
      </p:grpSp>
      <p:grpSp>
        <p:nvGrpSpPr>
          <p:cNvPr id="242" name="Groupe 241">
            <a:extLst>
              <a:ext uri="{FF2B5EF4-FFF2-40B4-BE49-F238E27FC236}">
                <a16:creationId xmlns:a16="http://schemas.microsoft.com/office/drawing/2014/main" id="{225FD58B-C352-4560-A1A6-3BACCCB91A34}"/>
              </a:ext>
            </a:extLst>
          </p:cNvPr>
          <p:cNvGrpSpPr/>
          <p:nvPr/>
        </p:nvGrpSpPr>
        <p:grpSpPr>
          <a:xfrm rot="4065616">
            <a:off x="8030417" y="2409972"/>
            <a:ext cx="706592" cy="954107"/>
            <a:chOff x="2967802" y="2576059"/>
            <a:chExt cx="706592" cy="954107"/>
          </a:xfrm>
        </p:grpSpPr>
        <p:sp>
          <p:nvSpPr>
            <p:cNvPr id="243" name="Rectangle : carré corné 242">
              <a:extLst>
                <a:ext uri="{FF2B5EF4-FFF2-40B4-BE49-F238E27FC236}">
                  <a16:creationId xmlns:a16="http://schemas.microsoft.com/office/drawing/2014/main" id="{50BAE626-8556-44EC-8DFC-30514126630D}"/>
                </a:ext>
              </a:extLst>
            </p:cNvPr>
            <p:cNvSpPr/>
            <p:nvPr/>
          </p:nvSpPr>
          <p:spPr>
            <a:xfrm rot="19500287">
              <a:off x="2990319" y="2597838"/>
              <a:ext cx="684075" cy="885467"/>
            </a:xfrm>
            <a:prstGeom prst="foldedCorner">
              <a:avLst/>
            </a:prstGeom>
            <a:solidFill>
              <a:srgbClr val="B1F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5" name="Rectangle 244">
              <a:extLst>
                <a:ext uri="{FF2B5EF4-FFF2-40B4-BE49-F238E27FC236}">
                  <a16:creationId xmlns:a16="http://schemas.microsoft.com/office/drawing/2014/main" id="{58A5BBD5-103E-42C5-AEFA-97842C208052}"/>
                </a:ext>
              </a:extLst>
            </p:cNvPr>
            <p:cNvSpPr/>
            <p:nvPr/>
          </p:nvSpPr>
          <p:spPr>
            <a:xfrm rot="19403492">
              <a:off x="2967802" y="2576059"/>
              <a:ext cx="704039" cy="954107"/>
            </a:xfrm>
            <a:prstGeom prst="rect">
              <a:avLst/>
            </a:prstGeom>
          </p:spPr>
          <p:txBody>
            <a:bodyPr wrap="none">
              <a:spAutoFit/>
            </a:bodyPr>
            <a:lstStyle/>
            <a:p>
              <a:r>
                <a:rPr lang="fr-FR" sz="800" dirty="0">
                  <a:solidFill>
                    <a:srgbClr val="6E4727"/>
                  </a:solidFill>
                  <a:latin typeface="Helvetica" panose="020B0604020202020204" pitchFamily="34" charset="0"/>
                  <a:ea typeface="Times New Roman" panose="02020603050405020304" pitchFamily="18" charset="0"/>
                </a:rPr>
                <a:t>010001111</a:t>
              </a:r>
            </a:p>
            <a:p>
              <a:r>
                <a:rPr lang="fr-FR" sz="800" dirty="0">
                  <a:solidFill>
                    <a:srgbClr val="6E4727"/>
                  </a:solidFill>
                  <a:latin typeface="Helvetica" panose="020B0604020202020204" pitchFamily="34" charset="0"/>
                </a:rPr>
                <a:t>011100001</a:t>
              </a:r>
            </a:p>
            <a:p>
              <a:r>
                <a:rPr lang="fr-FR" sz="800" dirty="0">
                  <a:solidFill>
                    <a:srgbClr val="6E4727"/>
                  </a:solidFill>
                  <a:latin typeface="Helvetica" panose="020B0604020202020204" pitchFamily="34" charset="0"/>
                </a:rPr>
                <a:t>111000111</a:t>
              </a:r>
            </a:p>
            <a:p>
              <a:r>
                <a:rPr lang="fr-FR" sz="800" dirty="0">
                  <a:solidFill>
                    <a:srgbClr val="6E4727"/>
                  </a:solidFill>
                  <a:latin typeface="Helvetica" panose="020B0604020202020204" pitchFamily="34" charset="0"/>
                </a:rPr>
                <a:t>001001 11</a:t>
              </a:r>
            </a:p>
            <a:p>
              <a:r>
                <a:rPr lang="fr-FR" sz="800" dirty="0">
                  <a:solidFill>
                    <a:srgbClr val="6E4727"/>
                  </a:solidFill>
                  <a:latin typeface="Helvetica" panose="020B0604020202020204" pitchFamily="34" charset="0"/>
                </a:rPr>
                <a:t>00 11 00 1</a:t>
              </a:r>
            </a:p>
            <a:p>
              <a:r>
                <a:rPr lang="fr-FR" sz="800" dirty="0">
                  <a:solidFill>
                    <a:srgbClr val="6E4727"/>
                  </a:solidFill>
                  <a:latin typeface="Helvetica" panose="020B0604020202020204" pitchFamily="34" charset="0"/>
                </a:rPr>
                <a:t>111111111</a:t>
              </a:r>
            </a:p>
            <a:p>
              <a:r>
                <a:rPr lang="fr-FR" sz="800" dirty="0">
                  <a:solidFill>
                    <a:srgbClr val="6E4727"/>
                  </a:solidFill>
                  <a:latin typeface="Helvetica" panose="020B0604020202020204" pitchFamily="34" charset="0"/>
                </a:rPr>
                <a:t>001111111</a:t>
              </a:r>
            </a:p>
          </p:txBody>
        </p:sp>
      </p:grpSp>
      <p:grpSp>
        <p:nvGrpSpPr>
          <p:cNvPr id="246" name="Groupe 245">
            <a:extLst>
              <a:ext uri="{FF2B5EF4-FFF2-40B4-BE49-F238E27FC236}">
                <a16:creationId xmlns:a16="http://schemas.microsoft.com/office/drawing/2014/main" id="{6CB3966B-2035-430B-9097-3880D669CF84}"/>
              </a:ext>
            </a:extLst>
          </p:cNvPr>
          <p:cNvGrpSpPr/>
          <p:nvPr/>
        </p:nvGrpSpPr>
        <p:grpSpPr>
          <a:xfrm rot="4329984">
            <a:off x="8769557" y="2871133"/>
            <a:ext cx="706592" cy="954107"/>
            <a:chOff x="2967802" y="2576059"/>
            <a:chExt cx="706592" cy="954107"/>
          </a:xfrm>
        </p:grpSpPr>
        <p:sp>
          <p:nvSpPr>
            <p:cNvPr id="248" name="Rectangle : carré corné 247">
              <a:extLst>
                <a:ext uri="{FF2B5EF4-FFF2-40B4-BE49-F238E27FC236}">
                  <a16:creationId xmlns:a16="http://schemas.microsoft.com/office/drawing/2014/main" id="{D671CBD3-6680-43ED-B418-70C026A10EB7}"/>
                </a:ext>
              </a:extLst>
            </p:cNvPr>
            <p:cNvSpPr/>
            <p:nvPr/>
          </p:nvSpPr>
          <p:spPr>
            <a:xfrm rot="19500287">
              <a:off x="2990319" y="2597838"/>
              <a:ext cx="684075" cy="885467"/>
            </a:xfrm>
            <a:prstGeom prst="foldedCorner">
              <a:avLst/>
            </a:prstGeom>
            <a:solidFill>
              <a:srgbClr val="B1F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0" name="Rectangle 249">
              <a:extLst>
                <a:ext uri="{FF2B5EF4-FFF2-40B4-BE49-F238E27FC236}">
                  <a16:creationId xmlns:a16="http://schemas.microsoft.com/office/drawing/2014/main" id="{FED0D507-816C-40D1-B0BE-B460F2B2B774}"/>
                </a:ext>
              </a:extLst>
            </p:cNvPr>
            <p:cNvSpPr/>
            <p:nvPr/>
          </p:nvSpPr>
          <p:spPr>
            <a:xfrm rot="19403492">
              <a:off x="2967802" y="2576059"/>
              <a:ext cx="704039" cy="954107"/>
            </a:xfrm>
            <a:prstGeom prst="rect">
              <a:avLst/>
            </a:prstGeom>
          </p:spPr>
          <p:txBody>
            <a:bodyPr wrap="none">
              <a:spAutoFit/>
            </a:bodyPr>
            <a:lstStyle/>
            <a:p>
              <a:r>
                <a:rPr lang="fr-FR" sz="800" dirty="0">
                  <a:solidFill>
                    <a:srgbClr val="6E4727"/>
                  </a:solidFill>
                  <a:latin typeface="Helvetica" panose="020B0604020202020204" pitchFamily="34" charset="0"/>
                  <a:ea typeface="Times New Roman" panose="02020603050405020304" pitchFamily="18" charset="0"/>
                </a:rPr>
                <a:t>010001111</a:t>
              </a:r>
            </a:p>
            <a:p>
              <a:r>
                <a:rPr lang="fr-FR" sz="800" dirty="0">
                  <a:solidFill>
                    <a:srgbClr val="6E4727"/>
                  </a:solidFill>
                  <a:latin typeface="Helvetica" panose="020B0604020202020204" pitchFamily="34" charset="0"/>
                </a:rPr>
                <a:t>011100001</a:t>
              </a:r>
            </a:p>
            <a:p>
              <a:r>
                <a:rPr lang="fr-FR" sz="800" dirty="0">
                  <a:solidFill>
                    <a:srgbClr val="6E4727"/>
                  </a:solidFill>
                  <a:latin typeface="Helvetica" panose="020B0604020202020204" pitchFamily="34" charset="0"/>
                </a:rPr>
                <a:t>111000111</a:t>
              </a:r>
            </a:p>
            <a:p>
              <a:r>
                <a:rPr lang="fr-FR" sz="800" dirty="0">
                  <a:solidFill>
                    <a:srgbClr val="6E4727"/>
                  </a:solidFill>
                  <a:latin typeface="Helvetica" panose="020B0604020202020204" pitchFamily="34" charset="0"/>
                </a:rPr>
                <a:t>001001 11</a:t>
              </a:r>
            </a:p>
            <a:p>
              <a:r>
                <a:rPr lang="fr-FR" sz="800" dirty="0">
                  <a:solidFill>
                    <a:srgbClr val="6E4727"/>
                  </a:solidFill>
                  <a:latin typeface="Helvetica" panose="020B0604020202020204" pitchFamily="34" charset="0"/>
                </a:rPr>
                <a:t>00 11 00 1</a:t>
              </a:r>
            </a:p>
            <a:p>
              <a:r>
                <a:rPr lang="fr-FR" sz="800" dirty="0">
                  <a:solidFill>
                    <a:srgbClr val="6E4727"/>
                  </a:solidFill>
                  <a:latin typeface="Helvetica" panose="020B0604020202020204" pitchFamily="34" charset="0"/>
                </a:rPr>
                <a:t>111111111</a:t>
              </a:r>
            </a:p>
            <a:p>
              <a:r>
                <a:rPr lang="fr-FR" sz="800" dirty="0">
                  <a:solidFill>
                    <a:srgbClr val="6E4727"/>
                  </a:solidFill>
                  <a:latin typeface="Helvetica" panose="020B0604020202020204" pitchFamily="34" charset="0"/>
                </a:rPr>
                <a:t>001111111</a:t>
              </a:r>
            </a:p>
          </p:txBody>
        </p:sp>
      </p:grpSp>
      <p:sp>
        <p:nvSpPr>
          <p:cNvPr id="253" name="Rectangle 252">
            <a:extLst>
              <a:ext uri="{FF2B5EF4-FFF2-40B4-BE49-F238E27FC236}">
                <a16:creationId xmlns:a16="http://schemas.microsoft.com/office/drawing/2014/main" id="{0D66D230-654B-4328-87CE-F30EC9A0F2CF}"/>
              </a:ext>
            </a:extLst>
          </p:cNvPr>
          <p:cNvSpPr/>
          <p:nvPr/>
        </p:nvSpPr>
        <p:spPr>
          <a:xfrm rot="20751640">
            <a:off x="5042619" y="3730673"/>
            <a:ext cx="884167" cy="477054"/>
          </a:xfrm>
          <a:prstGeom prst="rect">
            <a:avLst/>
          </a:prstGeom>
        </p:spPr>
        <p:txBody>
          <a:bodyPr wrap="square">
            <a:spAutoFit/>
          </a:bodyPr>
          <a:lstStyle/>
          <a:p>
            <a:r>
              <a:rPr lang="fr-FR" sz="2500" b="1" dirty="0">
                <a:solidFill>
                  <a:srgbClr val="B1FFAD"/>
                </a:solidFill>
                <a:latin typeface="Times New Roman" panose="02020603050405020304" pitchFamily="18" charset="0"/>
                <a:cs typeface="Times New Roman" panose="02020603050405020304" pitchFamily="18" charset="0"/>
              </a:rPr>
              <a:t>011</a:t>
            </a:r>
            <a:endParaRPr lang="fr-FR" sz="2500" dirty="0">
              <a:latin typeface="Times New Roman" panose="02020603050405020304" pitchFamily="18" charset="0"/>
              <a:cs typeface="Times New Roman" panose="02020603050405020304" pitchFamily="18" charset="0"/>
            </a:endParaRPr>
          </a:p>
        </p:txBody>
      </p:sp>
      <p:sp>
        <p:nvSpPr>
          <p:cNvPr id="254" name="Rectangle 253">
            <a:extLst>
              <a:ext uri="{FF2B5EF4-FFF2-40B4-BE49-F238E27FC236}">
                <a16:creationId xmlns:a16="http://schemas.microsoft.com/office/drawing/2014/main" id="{A349E124-F0CA-4E5D-8B77-72779FA9A266}"/>
              </a:ext>
            </a:extLst>
          </p:cNvPr>
          <p:cNvSpPr/>
          <p:nvPr/>
        </p:nvSpPr>
        <p:spPr>
          <a:xfrm rot="19549366">
            <a:off x="4003634" y="3866232"/>
            <a:ext cx="1238983" cy="553998"/>
          </a:xfrm>
          <a:prstGeom prst="rect">
            <a:avLst/>
          </a:prstGeom>
        </p:spPr>
        <p:txBody>
          <a:bodyPr wrap="square">
            <a:spAutoFit/>
          </a:bodyPr>
          <a:lstStyle/>
          <a:p>
            <a:r>
              <a:rPr lang="fr-FR" sz="3000" b="1" dirty="0">
                <a:solidFill>
                  <a:srgbClr val="B1FFAD"/>
                </a:solidFill>
                <a:latin typeface="Times New Roman" panose="02020603050405020304" pitchFamily="18" charset="0"/>
                <a:cs typeface="Times New Roman" panose="02020603050405020304" pitchFamily="18" charset="0"/>
              </a:rPr>
              <a:t>01100</a:t>
            </a:r>
            <a:endParaRPr lang="fr-FR" sz="3000" dirty="0">
              <a:latin typeface="Times New Roman" panose="02020603050405020304" pitchFamily="18" charset="0"/>
              <a:cs typeface="Times New Roman" panose="02020603050405020304" pitchFamily="18" charset="0"/>
            </a:endParaRPr>
          </a:p>
        </p:txBody>
      </p:sp>
      <p:sp>
        <p:nvSpPr>
          <p:cNvPr id="255" name="Rectangle 254">
            <a:extLst>
              <a:ext uri="{FF2B5EF4-FFF2-40B4-BE49-F238E27FC236}">
                <a16:creationId xmlns:a16="http://schemas.microsoft.com/office/drawing/2014/main" id="{9162AB76-5C8F-4CCB-9CCB-D9A893DE0FD0}"/>
              </a:ext>
            </a:extLst>
          </p:cNvPr>
          <p:cNvSpPr/>
          <p:nvPr/>
        </p:nvSpPr>
        <p:spPr>
          <a:xfrm rot="21173533">
            <a:off x="5961195" y="3683937"/>
            <a:ext cx="884167" cy="553998"/>
          </a:xfrm>
          <a:prstGeom prst="rect">
            <a:avLst/>
          </a:prstGeom>
        </p:spPr>
        <p:txBody>
          <a:bodyPr wrap="square">
            <a:spAutoFit/>
          </a:bodyPr>
          <a:lstStyle/>
          <a:p>
            <a:r>
              <a:rPr lang="fr-FR" sz="3000" b="1" dirty="0">
                <a:solidFill>
                  <a:srgbClr val="B1FFAD"/>
                </a:solidFill>
                <a:latin typeface="Times New Roman" panose="02020603050405020304" pitchFamily="18" charset="0"/>
                <a:cs typeface="Times New Roman" panose="02020603050405020304" pitchFamily="18" charset="0"/>
              </a:rPr>
              <a:t>1</a:t>
            </a:r>
            <a:endParaRPr lang="fr-FR" sz="3000" dirty="0">
              <a:latin typeface="Times New Roman" panose="02020603050405020304" pitchFamily="18" charset="0"/>
              <a:cs typeface="Times New Roman" panose="02020603050405020304" pitchFamily="18" charset="0"/>
            </a:endParaRPr>
          </a:p>
        </p:txBody>
      </p:sp>
      <p:sp>
        <p:nvSpPr>
          <p:cNvPr id="256" name="Rectangle 255">
            <a:extLst>
              <a:ext uri="{FF2B5EF4-FFF2-40B4-BE49-F238E27FC236}">
                <a16:creationId xmlns:a16="http://schemas.microsoft.com/office/drawing/2014/main" id="{9A410534-6052-4F00-9D3E-CE21B418BFA1}"/>
              </a:ext>
            </a:extLst>
          </p:cNvPr>
          <p:cNvSpPr/>
          <p:nvPr/>
        </p:nvSpPr>
        <p:spPr>
          <a:xfrm rot="1556967">
            <a:off x="6899132" y="3781155"/>
            <a:ext cx="1238983" cy="553998"/>
          </a:xfrm>
          <a:prstGeom prst="rect">
            <a:avLst/>
          </a:prstGeom>
        </p:spPr>
        <p:txBody>
          <a:bodyPr wrap="square">
            <a:spAutoFit/>
          </a:bodyPr>
          <a:lstStyle/>
          <a:p>
            <a:r>
              <a:rPr lang="fr-FR" sz="3000" b="1" dirty="0">
                <a:solidFill>
                  <a:srgbClr val="B1FFAD"/>
                </a:solidFill>
                <a:latin typeface="Times New Roman" panose="02020603050405020304" pitchFamily="18" charset="0"/>
                <a:cs typeface="Times New Roman" panose="02020603050405020304" pitchFamily="18" charset="0"/>
              </a:rPr>
              <a:t>01100</a:t>
            </a:r>
            <a:endParaRPr lang="fr-FR" sz="3000" dirty="0">
              <a:latin typeface="Times New Roman" panose="02020603050405020304" pitchFamily="18" charset="0"/>
              <a:cs typeface="Times New Roman" panose="02020603050405020304" pitchFamily="18" charset="0"/>
            </a:endParaRPr>
          </a:p>
        </p:txBody>
      </p:sp>
      <p:sp>
        <p:nvSpPr>
          <p:cNvPr id="258" name="Rectangle 257">
            <a:extLst>
              <a:ext uri="{FF2B5EF4-FFF2-40B4-BE49-F238E27FC236}">
                <a16:creationId xmlns:a16="http://schemas.microsoft.com/office/drawing/2014/main" id="{0F66C471-0FBF-4C2D-8AC5-C6D204FA7EFD}"/>
              </a:ext>
            </a:extLst>
          </p:cNvPr>
          <p:cNvSpPr/>
          <p:nvPr/>
        </p:nvSpPr>
        <p:spPr>
          <a:xfrm rot="1701609">
            <a:off x="7209052" y="3471329"/>
            <a:ext cx="884167" cy="553998"/>
          </a:xfrm>
          <a:prstGeom prst="rect">
            <a:avLst/>
          </a:prstGeom>
        </p:spPr>
        <p:txBody>
          <a:bodyPr wrap="square">
            <a:spAutoFit/>
          </a:bodyPr>
          <a:lstStyle/>
          <a:p>
            <a:r>
              <a:rPr lang="fr-FR" sz="3000" b="1" dirty="0">
                <a:solidFill>
                  <a:srgbClr val="B1FFAD"/>
                </a:solidFill>
                <a:latin typeface="Times New Roman" panose="02020603050405020304" pitchFamily="18" charset="0"/>
                <a:cs typeface="Times New Roman" panose="02020603050405020304" pitchFamily="18" charset="0"/>
              </a:rPr>
              <a:t>10</a:t>
            </a:r>
            <a:endParaRPr lang="fr-FR" sz="3000" dirty="0">
              <a:latin typeface="Times New Roman" panose="02020603050405020304" pitchFamily="18" charset="0"/>
              <a:cs typeface="Times New Roman" panose="02020603050405020304" pitchFamily="18" charset="0"/>
            </a:endParaRPr>
          </a:p>
        </p:txBody>
      </p:sp>
      <p:pic>
        <p:nvPicPr>
          <p:cNvPr id="18" name="Image 17" descr="Une image contenant silhouette&#10;&#10;Description générée avec un niveau de confiance élevé">
            <a:extLst>
              <a:ext uri="{FF2B5EF4-FFF2-40B4-BE49-F238E27FC236}">
                <a16:creationId xmlns:a16="http://schemas.microsoft.com/office/drawing/2014/main" id="{A06A77CD-A3AE-478D-A367-F0BACDF7B03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84574" y="2533431"/>
            <a:ext cx="580315" cy="475407"/>
          </a:xfrm>
          <a:prstGeom prst="rect">
            <a:avLst/>
          </a:prstGeom>
        </p:spPr>
      </p:pic>
      <p:pic>
        <p:nvPicPr>
          <p:cNvPr id="22" name="Image 21" descr="Une image contenant silhouette&#10;&#10;Description générée avec un niveau de confiance élevé">
            <a:extLst>
              <a:ext uri="{FF2B5EF4-FFF2-40B4-BE49-F238E27FC236}">
                <a16:creationId xmlns:a16="http://schemas.microsoft.com/office/drawing/2014/main" id="{21A9291F-0F8D-4BC9-9309-C7E7582C1F45}"/>
              </a:ext>
            </a:extLst>
          </p:cNvPr>
          <p:cNvPicPr>
            <a:picLocks noChangeAspect="1"/>
          </p:cNvPicPr>
          <p:nvPr/>
        </p:nvPicPr>
        <p:blipFill>
          <a:blip r:embed="rId11">
            <a:biLevel thresh="25000"/>
            <a:extLst>
              <a:ext uri="{28A0092B-C50C-407E-A947-70E740481C1C}">
                <a14:useLocalDpi xmlns:a14="http://schemas.microsoft.com/office/drawing/2010/main" val="0"/>
              </a:ext>
            </a:extLst>
          </a:blip>
          <a:stretch>
            <a:fillRect/>
          </a:stretch>
        </p:blipFill>
        <p:spPr>
          <a:xfrm rot="2168527">
            <a:off x="8839387" y="3269210"/>
            <a:ext cx="323077" cy="475795"/>
          </a:xfrm>
          <a:prstGeom prst="rect">
            <a:avLst/>
          </a:prstGeom>
        </p:spPr>
      </p:pic>
      <p:pic>
        <p:nvPicPr>
          <p:cNvPr id="30" name="Graphique 29" descr="Canard">
            <a:extLst>
              <a:ext uri="{FF2B5EF4-FFF2-40B4-BE49-F238E27FC236}">
                <a16:creationId xmlns:a16="http://schemas.microsoft.com/office/drawing/2014/main" id="{A6BE5A50-C365-41DA-8A1A-E911A4A752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2155405">
            <a:off x="7976467" y="2735878"/>
            <a:ext cx="686974" cy="686974"/>
          </a:xfrm>
          <a:prstGeom prst="rect">
            <a:avLst/>
          </a:prstGeom>
        </p:spPr>
      </p:pic>
      <p:pic>
        <p:nvPicPr>
          <p:cNvPr id="36" name="Image 35">
            <a:extLst>
              <a:ext uri="{FF2B5EF4-FFF2-40B4-BE49-F238E27FC236}">
                <a16:creationId xmlns:a16="http://schemas.microsoft.com/office/drawing/2014/main" id="{91AF76C5-4F61-4DAC-9493-6CDAD3D5DF1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9899597">
            <a:off x="4541576" y="2582775"/>
            <a:ext cx="487002" cy="608300"/>
          </a:xfrm>
          <a:prstGeom prst="rect">
            <a:avLst/>
          </a:prstGeom>
        </p:spPr>
      </p:pic>
      <p:pic>
        <p:nvPicPr>
          <p:cNvPr id="50" name="Image 49">
            <a:extLst>
              <a:ext uri="{FF2B5EF4-FFF2-40B4-BE49-F238E27FC236}">
                <a16:creationId xmlns:a16="http://schemas.microsoft.com/office/drawing/2014/main" id="{A6B4B10D-DCBB-4125-9A36-617D93053CB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9405621" flipH="1">
            <a:off x="3182992" y="2978655"/>
            <a:ext cx="565993" cy="500780"/>
          </a:xfrm>
          <a:prstGeom prst="rect">
            <a:avLst/>
          </a:prstGeom>
        </p:spPr>
      </p:pic>
      <p:grpSp>
        <p:nvGrpSpPr>
          <p:cNvPr id="259" name="Groupe 258">
            <a:extLst>
              <a:ext uri="{FF2B5EF4-FFF2-40B4-BE49-F238E27FC236}">
                <a16:creationId xmlns:a16="http://schemas.microsoft.com/office/drawing/2014/main" id="{0FB6FFD1-21B6-4F5A-A7CD-C9214FF0C5E1}"/>
              </a:ext>
            </a:extLst>
          </p:cNvPr>
          <p:cNvGrpSpPr/>
          <p:nvPr/>
        </p:nvGrpSpPr>
        <p:grpSpPr>
          <a:xfrm>
            <a:off x="6168997" y="2690642"/>
            <a:ext cx="1725508" cy="1538068"/>
            <a:chOff x="8476870" y="4290760"/>
            <a:chExt cx="1237463" cy="1103040"/>
          </a:xfrm>
        </p:grpSpPr>
        <p:sp>
          <p:nvSpPr>
            <p:cNvPr id="260" name="Phylactère : pensées 259">
              <a:extLst>
                <a:ext uri="{FF2B5EF4-FFF2-40B4-BE49-F238E27FC236}">
                  <a16:creationId xmlns:a16="http://schemas.microsoft.com/office/drawing/2014/main" id="{F4713EE7-E86E-4A78-8822-DC21D27C2AA0}"/>
                </a:ext>
              </a:extLst>
            </p:cNvPr>
            <p:cNvSpPr/>
            <p:nvPr/>
          </p:nvSpPr>
          <p:spPr>
            <a:xfrm>
              <a:off x="8476870" y="4325454"/>
              <a:ext cx="1237463" cy="1068346"/>
            </a:xfrm>
            <a:prstGeom prst="cloudCallout">
              <a:avLst>
                <a:gd name="adj1" fmla="val -28477"/>
                <a:gd name="adj2" fmla="val 66435"/>
              </a:avLst>
            </a:prstGeom>
            <a:solidFill>
              <a:srgbClr val="6E4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1" name="Rectangle 260">
              <a:extLst>
                <a:ext uri="{FF2B5EF4-FFF2-40B4-BE49-F238E27FC236}">
                  <a16:creationId xmlns:a16="http://schemas.microsoft.com/office/drawing/2014/main" id="{E44DF129-C34B-4B19-9D74-8D3326334744}"/>
                </a:ext>
              </a:extLst>
            </p:cNvPr>
            <p:cNvSpPr/>
            <p:nvPr/>
          </p:nvSpPr>
          <p:spPr>
            <a:xfrm rot="21287648">
              <a:off x="8819156" y="4290760"/>
              <a:ext cx="588218" cy="1059480"/>
            </a:xfrm>
            <a:prstGeom prst="rect">
              <a:avLst/>
            </a:prstGeom>
            <a:effectLst>
              <a:outerShdw blurRad="63500" sx="102000" sy="102000" algn="ctr" rotWithShape="0">
                <a:prstClr val="black">
                  <a:alpha val="40000"/>
                </a:prstClr>
              </a:outerShdw>
            </a:effectLst>
          </p:spPr>
          <p:txBody>
            <a:bodyPr wrap="square">
              <a:spAutoFit/>
            </a:bodyPr>
            <a:lstStyle/>
            <a:p>
              <a:r>
                <a:rPr lang="fr-FR" sz="9000" b="1" dirty="0">
                  <a:solidFill>
                    <a:srgbClr val="B1FFAD"/>
                  </a:solidFill>
                  <a:latin typeface="Calibri" panose="020F0502020204030204" pitchFamily="34" charset="0"/>
                  <a:cs typeface="Times New Roman" panose="02020603050405020304" pitchFamily="18" charset="0"/>
                </a:rPr>
                <a:t>?</a:t>
              </a:r>
              <a:endParaRPr lang="fr-FR" sz="9000" dirty="0">
                <a:solidFill>
                  <a:srgbClr val="B1FFAD"/>
                </a:solidFill>
              </a:endParaRPr>
            </a:p>
          </p:txBody>
        </p:sp>
      </p:grpSp>
      <p:pic>
        <p:nvPicPr>
          <p:cNvPr id="32" name="Graphique 31">
            <a:extLst>
              <a:ext uri="{FF2B5EF4-FFF2-40B4-BE49-F238E27FC236}">
                <a16:creationId xmlns:a16="http://schemas.microsoft.com/office/drawing/2014/main" id="{D5D6160C-81B8-4A03-9856-4C31C6354C99}"/>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478668" y="4081700"/>
            <a:ext cx="3604856" cy="1676311"/>
          </a:xfrm>
          <a:prstGeom prst="rect">
            <a:avLst/>
          </a:prstGeom>
        </p:spPr>
      </p:pic>
      <p:pic>
        <p:nvPicPr>
          <p:cNvPr id="7" name="Graphique 6">
            <a:extLst>
              <a:ext uri="{FF2B5EF4-FFF2-40B4-BE49-F238E27FC236}">
                <a16:creationId xmlns:a16="http://schemas.microsoft.com/office/drawing/2014/main" id="{177470D0-94DE-4621-88E8-2FE9E3D36A21}"/>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5880968" y="5520041"/>
            <a:ext cx="1095375" cy="600075"/>
          </a:xfrm>
          <a:prstGeom prst="rect">
            <a:avLst/>
          </a:prstGeom>
        </p:spPr>
      </p:pic>
      <p:sp>
        <p:nvSpPr>
          <p:cNvPr id="78" name="Titre 1">
            <a:extLst>
              <a:ext uri="{FF2B5EF4-FFF2-40B4-BE49-F238E27FC236}">
                <a16:creationId xmlns:a16="http://schemas.microsoft.com/office/drawing/2014/main" id="{EB5588D8-0758-4BEB-B868-0649F65D661D}"/>
              </a:ext>
            </a:extLst>
          </p:cNvPr>
          <p:cNvSpPr txBox="1">
            <a:spLocks/>
          </p:cNvSpPr>
          <p:nvPr/>
        </p:nvSpPr>
        <p:spPr>
          <a:xfrm>
            <a:off x="29956" y="6206809"/>
            <a:ext cx="5011469" cy="531962"/>
          </a:xfr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4400" dirty="0"/>
              <a:t>Pourquoi</a:t>
            </a:r>
            <a:r>
              <a:rPr lang="fr-FR" sz="4800" dirty="0"/>
              <a:t> un Label ?</a:t>
            </a:r>
          </a:p>
        </p:txBody>
      </p:sp>
    </p:spTree>
    <p:extLst>
      <p:ext uri="{BB962C8B-B14F-4D97-AF65-F5344CB8AC3E}">
        <p14:creationId xmlns:p14="http://schemas.microsoft.com/office/powerpoint/2010/main" val="3778552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500"/>
                                        <p:tgtEl>
                                          <p:spTgt spid="3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254"/>
                                        </p:tgtEl>
                                        <p:attrNameLst>
                                          <p:attrName>style.visibility</p:attrName>
                                        </p:attrNameLst>
                                      </p:cBhvr>
                                      <p:to>
                                        <p:strVal val="visible"/>
                                      </p:to>
                                    </p:set>
                                    <p:anim calcmode="lin" valueType="num">
                                      <p:cBhvr>
                                        <p:cTn id="19" dur="500" fill="hold"/>
                                        <p:tgtEl>
                                          <p:spTgt spid="254"/>
                                        </p:tgtEl>
                                        <p:attrNameLst>
                                          <p:attrName>ppt_w</p:attrName>
                                        </p:attrNameLst>
                                      </p:cBhvr>
                                      <p:tavLst>
                                        <p:tav tm="0">
                                          <p:val>
                                            <p:fltVal val="0"/>
                                          </p:val>
                                        </p:tav>
                                        <p:tav tm="100000">
                                          <p:val>
                                            <p:strVal val="#ppt_w"/>
                                          </p:val>
                                        </p:tav>
                                      </p:tavLst>
                                    </p:anim>
                                    <p:anim calcmode="lin" valueType="num">
                                      <p:cBhvr>
                                        <p:cTn id="20" dur="500" fill="hold"/>
                                        <p:tgtEl>
                                          <p:spTgt spid="254"/>
                                        </p:tgtEl>
                                        <p:attrNameLst>
                                          <p:attrName>ppt_h</p:attrName>
                                        </p:attrNameLst>
                                      </p:cBhvr>
                                      <p:tavLst>
                                        <p:tav tm="0">
                                          <p:val>
                                            <p:fltVal val="0"/>
                                          </p:val>
                                        </p:tav>
                                        <p:tav tm="100000">
                                          <p:val>
                                            <p:strVal val="#ppt_h"/>
                                          </p:val>
                                        </p:tav>
                                      </p:tavLst>
                                    </p:anim>
                                    <p:animEffect transition="in" filter="fade">
                                      <p:cBhvr>
                                        <p:cTn id="21" dur="500"/>
                                        <p:tgtEl>
                                          <p:spTgt spid="25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53"/>
                                        </p:tgtEl>
                                        <p:attrNameLst>
                                          <p:attrName>style.visibility</p:attrName>
                                        </p:attrNameLst>
                                      </p:cBhvr>
                                      <p:to>
                                        <p:strVal val="visible"/>
                                      </p:to>
                                    </p:set>
                                    <p:anim calcmode="lin" valueType="num">
                                      <p:cBhvr>
                                        <p:cTn id="25" dur="250" fill="hold"/>
                                        <p:tgtEl>
                                          <p:spTgt spid="253"/>
                                        </p:tgtEl>
                                        <p:attrNameLst>
                                          <p:attrName>ppt_w</p:attrName>
                                        </p:attrNameLst>
                                      </p:cBhvr>
                                      <p:tavLst>
                                        <p:tav tm="0">
                                          <p:val>
                                            <p:fltVal val="0"/>
                                          </p:val>
                                        </p:tav>
                                        <p:tav tm="100000">
                                          <p:val>
                                            <p:strVal val="#ppt_w"/>
                                          </p:val>
                                        </p:tav>
                                      </p:tavLst>
                                    </p:anim>
                                    <p:anim calcmode="lin" valueType="num">
                                      <p:cBhvr>
                                        <p:cTn id="26" dur="250" fill="hold"/>
                                        <p:tgtEl>
                                          <p:spTgt spid="253"/>
                                        </p:tgtEl>
                                        <p:attrNameLst>
                                          <p:attrName>ppt_h</p:attrName>
                                        </p:attrNameLst>
                                      </p:cBhvr>
                                      <p:tavLst>
                                        <p:tav tm="0">
                                          <p:val>
                                            <p:fltVal val="0"/>
                                          </p:val>
                                        </p:tav>
                                        <p:tav tm="100000">
                                          <p:val>
                                            <p:strVal val="#ppt_h"/>
                                          </p:val>
                                        </p:tav>
                                      </p:tavLst>
                                    </p:anim>
                                    <p:animEffect transition="in" filter="fade">
                                      <p:cBhvr>
                                        <p:cTn id="27" dur="250"/>
                                        <p:tgtEl>
                                          <p:spTgt spid="253"/>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255"/>
                                        </p:tgtEl>
                                        <p:attrNameLst>
                                          <p:attrName>style.visibility</p:attrName>
                                        </p:attrNameLst>
                                      </p:cBhvr>
                                      <p:to>
                                        <p:strVal val="visible"/>
                                      </p:to>
                                    </p:set>
                                    <p:anim calcmode="lin" valueType="num">
                                      <p:cBhvr>
                                        <p:cTn id="31" dur="250" fill="hold"/>
                                        <p:tgtEl>
                                          <p:spTgt spid="255"/>
                                        </p:tgtEl>
                                        <p:attrNameLst>
                                          <p:attrName>ppt_w</p:attrName>
                                        </p:attrNameLst>
                                      </p:cBhvr>
                                      <p:tavLst>
                                        <p:tav tm="0">
                                          <p:val>
                                            <p:fltVal val="0"/>
                                          </p:val>
                                        </p:tav>
                                        <p:tav tm="100000">
                                          <p:val>
                                            <p:strVal val="#ppt_w"/>
                                          </p:val>
                                        </p:tav>
                                      </p:tavLst>
                                    </p:anim>
                                    <p:anim calcmode="lin" valueType="num">
                                      <p:cBhvr>
                                        <p:cTn id="32" dur="250" fill="hold"/>
                                        <p:tgtEl>
                                          <p:spTgt spid="255"/>
                                        </p:tgtEl>
                                        <p:attrNameLst>
                                          <p:attrName>ppt_h</p:attrName>
                                        </p:attrNameLst>
                                      </p:cBhvr>
                                      <p:tavLst>
                                        <p:tav tm="0">
                                          <p:val>
                                            <p:fltVal val="0"/>
                                          </p:val>
                                        </p:tav>
                                        <p:tav tm="100000">
                                          <p:val>
                                            <p:strVal val="#ppt_h"/>
                                          </p:val>
                                        </p:tav>
                                      </p:tavLst>
                                    </p:anim>
                                    <p:animEffect transition="in" filter="fade">
                                      <p:cBhvr>
                                        <p:cTn id="33" dur="250"/>
                                        <p:tgtEl>
                                          <p:spTgt spid="255"/>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58"/>
                                        </p:tgtEl>
                                        <p:attrNameLst>
                                          <p:attrName>style.visibility</p:attrName>
                                        </p:attrNameLst>
                                      </p:cBhvr>
                                      <p:to>
                                        <p:strVal val="visible"/>
                                      </p:to>
                                    </p:set>
                                    <p:anim calcmode="lin" valueType="num">
                                      <p:cBhvr>
                                        <p:cTn id="37" dur="250" fill="hold"/>
                                        <p:tgtEl>
                                          <p:spTgt spid="258"/>
                                        </p:tgtEl>
                                        <p:attrNameLst>
                                          <p:attrName>ppt_w</p:attrName>
                                        </p:attrNameLst>
                                      </p:cBhvr>
                                      <p:tavLst>
                                        <p:tav tm="0">
                                          <p:val>
                                            <p:fltVal val="0"/>
                                          </p:val>
                                        </p:tav>
                                        <p:tav tm="100000">
                                          <p:val>
                                            <p:strVal val="#ppt_w"/>
                                          </p:val>
                                        </p:tav>
                                      </p:tavLst>
                                    </p:anim>
                                    <p:anim calcmode="lin" valueType="num">
                                      <p:cBhvr>
                                        <p:cTn id="38" dur="250" fill="hold"/>
                                        <p:tgtEl>
                                          <p:spTgt spid="258"/>
                                        </p:tgtEl>
                                        <p:attrNameLst>
                                          <p:attrName>ppt_h</p:attrName>
                                        </p:attrNameLst>
                                      </p:cBhvr>
                                      <p:tavLst>
                                        <p:tav tm="0">
                                          <p:val>
                                            <p:fltVal val="0"/>
                                          </p:val>
                                        </p:tav>
                                        <p:tav tm="100000">
                                          <p:val>
                                            <p:strVal val="#ppt_h"/>
                                          </p:val>
                                        </p:tav>
                                      </p:tavLst>
                                    </p:anim>
                                    <p:animEffect transition="in" filter="fade">
                                      <p:cBhvr>
                                        <p:cTn id="39" dur="250"/>
                                        <p:tgtEl>
                                          <p:spTgt spid="258"/>
                                        </p:tgtEl>
                                      </p:cBhvr>
                                    </p:animEffect>
                                  </p:childTnLst>
                                </p:cTn>
                              </p:par>
                            </p:childTnLst>
                          </p:cTn>
                        </p:par>
                        <p:par>
                          <p:cTn id="40" fill="hold">
                            <p:stCondLst>
                              <p:cond delay="2750"/>
                            </p:stCondLst>
                            <p:childTnLst>
                              <p:par>
                                <p:cTn id="41" presetID="53" presetClass="entr" presetSubtype="16" fill="hold" grpId="0" nodeType="afterEffect">
                                  <p:stCondLst>
                                    <p:cond delay="0"/>
                                  </p:stCondLst>
                                  <p:childTnLst>
                                    <p:set>
                                      <p:cBhvr>
                                        <p:cTn id="42" dur="1" fill="hold">
                                          <p:stCondLst>
                                            <p:cond delay="0"/>
                                          </p:stCondLst>
                                        </p:cTn>
                                        <p:tgtEl>
                                          <p:spTgt spid="256"/>
                                        </p:tgtEl>
                                        <p:attrNameLst>
                                          <p:attrName>style.visibility</p:attrName>
                                        </p:attrNameLst>
                                      </p:cBhvr>
                                      <p:to>
                                        <p:strVal val="visible"/>
                                      </p:to>
                                    </p:set>
                                    <p:anim calcmode="lin" valueType="num">
                                      <p:cBhvr>
                                        <p:cTn id="43" dur="250" fill="hold"/>
                                        <p:tgtEl>
                                          <p:spTgt spid="256"/>
                                        </p:tgtEl>
                                        <p:attrNameLst>
                                          <p:attrName>ppt_w</p:attrName>
                                        </p:attrNameLst>
                                      </p:cBhvr>
                                      <p:tavLst>
                                        <p:tav tm="0">
                                          <p:val>
                                            <p:fltVal val="0"/>
                                          </p:val>
                                        </p:tav>
                                        <p:tav tm="100000">
                                          <p:val>
                                            <p:strVal val="#ppt_w"/>
                                          </p:val>
                                        </p:tav>
                                      </p:tavLst>
                                    </p:anim>
                                    <p:anim calcmode="lin" valueType="num">
                                      <p:cBhvr>
                                        <p:cTn id="44" dur="250" fill="hold"/>
                                        <p:tgtEl>
                                          <p:spTgt spid="256"/>
                                        </p:tgtEl>
                                        <p:attrNameLst>
                                          <p:attrName>ppt_h</p:attrName>
                                        </p:attrNameLst>
                                      </p:cBhvr>
                                      <p:tavLst>
                                        <p:tav tm="0">
                                          <p:val>
                                            <p:fltVal val="0"/>
                                          </p:val>
                                        </p:tav>
                                        <p:tav tm="100000">
                                          <p:val>
                                            <p:strVal val="#ppt_h"/>
                                          </p:val>
                                        </p:tav>
                                      </p:tavLst>
                                    </p:anim>
                                    <p:animEffect transition="in" filter="fade">
                                      <p:cBhvr>
                                        <p:cTn id="45" dur="250"/>
                                        <p:tgtEl>
                                          <p:spTgt spid="256"/>
                                        </p:tgtEl>
                                      </p:cBhvr>
                                    </p:animEffect>
                                  </p:childTnLst>
                                </p:cTn>
                              </p:par>
                            </p:childTnLst>
                          </p:cTn>
                        </p:par>
                        <p:par>
                          <p:cTn id="46" fill="hold">
                            <p:stCondLst>
                              <p:cond delay="3000"/>
                            </p:stCondLst>
                            <p:childTnLst>
                              <p:par>
                                <p:cTn id="47" presetID="22" presetClass="entr" presetSubtype="4" fill="hold" nodeType="afterEffect">
                                  <p:stCondLst>
                                    <p:cond delay="0"/>
                                  </p:stCondLst>
                                  <p:childTnLst>
                                    <p:set>
                                      <p:cBhvr>
                                        <p:cTn id="48" dur="1" fill="hold">
                                          <p:stCondLst>
                                            <p:cond delay="0"/>
                                          </p:stCondLst>
                                        </p:cTn>
                                        <p:tgtEl>
                                          <p:spTgt spid="259"/>
                                        </p:tgtEl>
                                        <p:attrNameLst>
                                          <p:attrName>style.visibility</p:attrName>
                                        </p:attrNameLst>
                                      </p:cBhvr>
                                      <p:to>
                                        <p:strVal val="visible"/>
                                      </p:to>
                                    </p:set>
                                    <p:animEffect transition="in" filter="wipe(down)">
                                      <p:cBhvr>
                                        <p:cTn id="49" dur="250"/>
                                        <p:tgtEl>
                                          <p:spTgt spid="259"/>
                                        </p:tgtEl>
                                      </p:cBhvr>
                                    </p:animEffect>
                                  </p:childTnLst>
                                </p:cTn>
                              </p:par>
                            </p:childTnLst>
                          </p:cTn>
                        </p:par>
                        <p:par>
                          <p:cTn id="50" fill="hold">
                            <p:stCondLst>
                              <p:cond delay="3250"/>
                            </p:stCondLst>
                            <p:childTnLst>
                              <p:par>
                                <p:cTn id="51" presetID="22" presetClass="entr" presetSubtype="4"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down)">
                                      <p:cBhvr>
                                        <p:cTn id="53" dur="250"/>
                                        <p:tgtEl>
                                          <p:spTgt spid="10"/>
                                        </p:tgtEl>
                                      </p:cBhvr>
                                    </p:animEffect>
                                  </p:childTnLst>
                                </p:cTn>
                              </p:par>
                            </p:childTnLst>
                          </p:cTn>
                        </p:par>
                        <p:par>
                          <p:cTn id="54" fill="hold">
                            <p:stCondLst>
                              <p:cond delay="3500"/>
                            </p:stCondLst>
                            <p:childTnLst>
                              <p:par>
                                <p:cTn id="55" presetID="10" presetClass="entr" presetSubtype="0" fill="hold"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250"/>
                                        <p:tgtEl>
                                          <p:spTgt spid="50"/>
                                        </p:tgtEl>
                                      </p:cBhvr>
                                    </p:animEffect>
                                  </p:childTnLst>
                                </p:cTn>
                              </p:par>
                            </p:childTnLst>
                          </p:cTn>
                        </p:par>
                        <p:par>
                          <p:cTn id="58" fill="hold">
                            <p:stCondLst>
                              <p:cond delay="3750"/>
                            </p:stCondLst>
                            <p:childTnLst>
                              <p:par>
                                <p:cTn id="59" presetID="22" presetClass="entr" presetSubtype="4" fill="hold" nodeType="afterEffect">
                                  <p:stCondLst>
                                    <p:cond delay="0"/>
                                  </p:stCondLst>
                                  <p:childTnLst>
                                    <p:set>
                                      <p:cBhvr>
                                        <p:cTn id="60" dur="1" fill="hold">
                                          <p:stCondLst>
                                            <p:cond delay="0"/>
                                          </p:stCondLst>
                                        </p:cTn>
                                        <p:tgtEl>
                                          <p:spTgt spid="83"/>
                                        </p:tgtEl>
                                        <p:attrNameLst>
                                          <p:attrName>style.visibility</p:attrName>
                                        </p:attrNameLst>
                                      </p:cBhvr>
                                      <p:to>
                                        <p:strVal val="visible"/>
                                      </p:to>
                                    </p:set>
                                    <p:animEffect transition="in" filter="wipe(down)">
                                      <p:cBhvr>
                                        <p:cTn id="61" dur="250"/>
                                        <p:tgtEl>
                                          <p:spTgt spid="83"/>
                                        </p:tgtEl>
                                      </p:cBhvr>
                                    </p:animEffect>
                                  </p:childTnLst>
                                </p:cTn>
                              </p:par>
                            </p:childTnLst>
                          </p:cTn>
                        </p:par>
                        <p:par>
                          <p:cTn id="62" fill="hold">
                            <p:stCondLst>
                              <p:cond delay="4000"/>
                            </p:stCondLst>
                            <p:childTnLst>
                              <p:par>
                                <p:cTn id="63" presetID="22" presetClass="entr" presetSubtype="4" fill="hold" nodeType="afterEffect">
                                  <p:stCondLst>
                                    <p:cond delay="0"/>
                                  </p:stCondLst>
                                  <p:childTnLst>
                                    <p:set>
                                      <p:cBhvr>
                                        <p:cTn id="64" dur="1" fill="hold">
                                          <p:stCondLst>
                                            <p:cond delay="0"/>
                                          </p:stCondLst>
                                        </p:cTn>
                                        <p:tgtEl>
                                          <p:spTgt spid="236"/>
                                        </p:tgtEl>
                                        <p:attrNameLst>
                                          <p:attrName>style.visibility</p:attrName>
                                        </p:attrNameLst>
                                      </p:cBhvr>
                                      <p:to>
                                        <p:strVal val="visible"/>
                                      </p:to>
                                    </p:set>
                                    <p:animEffect transition="in" filter="wipe(down)">
                                      <p:cBhvr>
                                        <p:cTn id="65" dur="250"/>
                                        <p:tgtEl>
                                          <p:spTgt spid="236"/>
                                        </p:tgtEl>
                                      </p:cBhvr>
                                    </p:animEffect>
                                  </p:childTnLst>
                                </p:cTn>
                              </p:par>
                            </p:childTnLst>
                          </p:cTn>
                        </p:par>
                        <p:par>
                          <p:cTn id="66" fill="hold">
                            <p:stCondLst>
                              <p:cond delay="4250"/>
                            </p:stCondLst>
                            <p:childTnLst>
                              <p:par>
                                <p:cTn id="67" presetID="22" presetClass="entr" presetSubtype="4"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wipe(down)">
                                      <p:cBhvr>
                                        <p:cTn id="69" dur="250"/>
                                        <p:tgtEl>
                                          <p:spTgt spid="36"/>
                                        </p:tgtEl>
                                      </p:cBhvr>
                                    </p:animEffect>
                                  </p:childTnLst>
                                </p:cTn>
                              </p:par>
                            </p:childTnLst>
                          </p:cTn>
                        </p:par>
                        <p:par>
                          <p:cTn id="70" fill="hold">
                            <p:stCondLst>
                              <p:cond delay="4500"/>
                            </p:stCondLst>
                            <p:childTnLst>
                              <p:par>
                                <p:cTn id="71" presetID="22" presetClass="entr" presetSubtype="4" fill="hold" nodeType="afterEffect">
                                  <p:stCondLst>
                                    <p:cond delay="0"/>
                                  </p:stCondLst>
                                  <p:childTnLst>
                                    <p:set>
                                      <p:cBhvr>
                                        <p:cTn id="72" dur="1" fill="hold">
                                          <p:stCondLst>
                                            <p:cond delay="0"/>
                                          </p:stCondLst>
                                        </p:cTn>
                                        <p:tgtEl>
                                          <p:spTgt spid="74"/>
                                        </p:tgtEl>
                                        <p:attrNameLst>
                                          <p:attrName>style.visibility</p:attrName>
                                        </p:attrNameLst>
                                      </p:cBhvr>
                                      <p:to>
                                        <p:strVal val="visible"/>
                                      </p:to>
                                    </p:set>
                                    <p:animEffect transition="in" filter="wipe(down)">
                                      <p:cBhvr>
                                        <p:cTn id="73" dur="250"/>
                                        <p:tgtEl>
                                          <p:spTgt spid="74"/>
                                        </p:tgtEl>
                                      </p:cBhvr>
                                    </p:animEffect>
                                  </p:childTnLst>
                                </p:cTn>
                              </p:par>
                            </p:childTnLst>
                          </p:cTn>
                        </p:par>
                        <p:par>
                          <p:cTn id="74" fill="hold">
                            <p:stCondLst>
                              <p:cond delay="4750"/>
                            </p:stCondLst>
                            <p:childTnLst>
                              <p:par>
                                <p:cTn id="75" presetID="22" presetClass="entr" presetSubtype="4" fill="hold" nodeType="afterEffect">
                                  <p:stCondLst>
                                    <p:cond delay="0"/>
                                  </p:stCondLst>
                                  <p:childTnLst>
                                    <p:set>
                                      <p:cBhvr>
                                        <p:cTn id="76" dur="1" fill="hold">
                                          <p:stCondLst>
                                            <p:cond delay="0"/>
                                          </p:stCondLst>
                                        </p:cTn>
                                        <p:tgtEl>
                                          <p:spTgt spid="239"/>
                                        </p:tgtEl>
                                        <p:attrNameLst>
                                          <p:attrName>style.visibility</p:attrName>
                                        </p:attrNameLst>
                                      </p:cBhvr>
                                      <p:to>
                                        <p:strVal val="visible"/>
                                      </p:to>
                                    </p:set>
                                    <p:animEffect transition="in" filter="wipe(down)">
                                      <p:cBhvr>
                                        <p:cTn id="77" dur="250"/>
                                        <p:tgtEl>
                                          <p:spTgt spid="239"/>
                                        </p:tgtEl>
                                      </p:cBhvr>
                                    </p:animEffect>
                                  </p:childTnLst>
                                </p:cTn>
                              </p:par>
                            </p:childTnLst>
                          </p:cTn>
                        </p:par>
                        <p:par>
                          <p:cTn id="78" fill="hold">
                            <p:stCondLst>
                              <p:cond delay="5000"/>
                            </p:stCondLst>
                            <p:childTnLst>
                              <p:par>
                                <p:cTn id="79" presetID="22" presetClass="entr" presetSubtype="4" fill="hold"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down)">
                                      <p:cBhvr>
                                        <p:cTn id="81" dur="250"/>
                                        <p:tgtEl>
                                          <p:spTgt spid="18"/>
                                        </p:tgtEl>
                                      </p:cBhvr>
                                    </p:animEffect>
                                  </p:childTnLst>
                                </p:cTn>
                              </p:par>
                            </p:childTnLst>
                          </p:cTn>
                        </p:par>
                        <p:par>
                          <p:cTn id="82" fill="hold">
                            <p:stCondLst>
                              <p:cond delay="5250"/>
                            </p:stCondLst>
                            <p:childTnLst>
                              <p:par>
                                <p:cTn id="83" presetID="22" presetClass="entr" presetSubtype="4"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wipe(down)">
                                      <p:cBhvr>
                                        <p:cTn id="85" dur="250"/>
                                        <p:tgtEl>
                                          <p:spTgt spid="81"/>
                                        </p:tgtEl>
                                      </p:cBhvr>
                                    </p:animEffect>
                                  </p:childTnLst>
                                </p:cTn>
                              </p:par>
                            </p:childTnLst>
                          </p:cTn>
                        </p:par>
                        <p:par>
                          <p:cTn id="86" fill="hold">
                            <p:stCondLst>
                              <p:cond delay="5500"/>
                            </p:stCondLst>
                            <p:childTnLst>
                              <p:par>
                                <p:cTn id="87" presetID="22" presetClass="entr" presetSubtype="4" fill="hold" nodeType="afterEffect">
                                  <p:stCondLst>
                                    <p:cond delay="0"/>
                                  </p:stCondLst>
                                  <p:childTnLst>
                                    <p:set>
                                      <p:cBhvr>
                                        <p:cTn id="88" dur="1" fill="hold">
                                          <p:stCondLst>
                                            <p:cond delay="0"/>
                                          </p:stCondLst>
                                        </p:cTn>
                                        <p:tgtEl>
                                          <p:spTgt spid="242"/>
                                        </p:tgtEl>
                                        <p:attrNameLst>
                                          <p:attrName>style.visibility</p:attrName>
                                        </p:attrNameLst>
                                      </p:cBhvr>
                                      <p:to>
                                        <p:strVal val="visible"/>
                                      </p:to>
                                    </p:set>
                                    <p:animEffect transition="in" filter="wipe(down)">
                                      <p:cBhvr>
                                        <p:cTn id="89" dur="250"/>
                                        <p:tgtEl>
                                          <p:spTgt spid="242"/>
                                        </p:tgtEl>
                                      </p:cBhvr>
                                    </p:animEffect>
                                  </p:childTnLst>
                                </p:cTn>
                              </p:par>
                            </p:childTnLst>
                          </p:cTn>
                        </p:par>
                        <p:par>
                          <p:cTn id="90" fill="hold">
                            <p:stCondLst>
                              <p:cond delay="5750"/>
                            </p:stCondLst>
                            <p:childTnLst>
                              <p:par>
                                <p:cTn id="91" presetID="22" presetClass="entr" presetSubtype="4" fill="hold"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wipe(down)">
                                      <p:cBhvr>
                                        <p:cTn id="93" dur="250"/>
                                        <p:tgtEl>
                                          <p:spTgt spid="30"/>
                                        </p:tgtEl>
                                      </p:cBhvr>
                                    </p:animEffect>
                                  </p:childTnLst>
                                </p:cTn>
                              </p:par>
                            </p:childTnLst>
                          </p:cTn>
                        </p:par>
                        <p:par>
                          <p:cTn id="94" fill="hold">
                            <p:stCondLst>
                              <p:cond delay="6000"/>
                            </p:stCondLst>
                            <p:childTnLst>
                              <p:par>
                                <p:cTn id="95" presetID="22" presetClass="entr" presetSubtype="4"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wipe(down)">
                                      <p:cBhvr>
                                        <p:cTn id="97" dur="250"/>
                                        <p:tgtEl>
                                          <p:spTgt spid="79"/>
                                        </p:tgtEl>
                                      </p:cBhvr>
                                    </p:animEffect>
                                  </p:childTnLst>
                                </p:cTn>
                              </p:par>
                            </p:childTnLst>
                          </p:cTn>
                        </p:par>
                        <p:par>
                          <p:cTn id="98" fill="hold">
                            <p:stCondLst>
                              <p:cond delay="6250"/>
                            </p:stCondLst>
                            <p:childTnLst>
                              <p:par>
                                <p:cTn id="99" presetID="22" presetClass="entr" presetSubtype="4" fill="hold" nodeType="afterEffect">
                                  <p:stCondLst>
                                    <p:cond delay="0"/>
                                  </p:stCondLst>
                                  <p:childTnLst>
                                    <p:set>
                                      <p:cBhvr>
                                        <p:cTn id="100" dur="1" fill="hold">
                                          <p:stCondLst>
                                            <p:cond delay="0"/>
                                          </p:stCondLst>
                                        </p:cTn>
                                        <p:tgtEl>
                                          <p:spTgt spid="246"/>
                                        </p:tgtEl>
                                        <p:attrNameLst>
                                          <p:attrName>style.visibility</p:attrName>
                                        </p:attrNameLst>
                                      </p:cBhvr>
                                      <p:to>
                                        <p:strVal val="visible"/>
                                      </p:to>
                                    </p:set>
                                    <p:animEffect transition="in" filter="wipe(down)">
                                      <p:cBhvr>
                                        <p:cTn id="101" dur="250"/>
                                        <p:tgtEl>
                                          <p:spTgt spid="246"/>
                                        </p:tgtEl>
                                      </p:cBhvr>
                                    </p:animEffect>
                                  </p:childTnLst>
                                </p:cTn>
                              </p:par>
                            </p:childTnLst>
                          </p:cTn>
                        </p:par>
                        <p:par>
                          <p:cTn id="102" fill="hold">
                            <p:stCondLst>
                              <p:cond delay="6500"/>
                            </p:stCondLst>
                            <p:childTnLst>
                              <p:par>
                                <p:cTn id="103" presetID="22" presetClass="entr" presetSubtype="4" fill="hold" nodeType="afterEffect">
                                  <p:stCondLst>
                                    <p:cond delay="0"/>
                                  </p:stCondLst>
                                  <p:childTnLst>
                                    <p:set>
                                      <p:cBhvr>
                                        <p:cTn id="104" dur="1" fill="hold">
                                          <p:stCondLst>
                                            <p:cond delay="0"/>
                                          </p:stCondLst>
                                        </p:cTn>
                                        <p:tgtEl>
                                          <p:spTgt spid="22"/>
                                        </p:tgtEl>
                                        <p:attrNameLst>
                                          <p:attrName>style.visibility</p:attrName>
                                        </p:attrNameLst>
                                      </p:cBhvr>
                                      <p:to>
                                        <p:strVal val="visible"/>
                                      </p:to>
                                    </p:set>
                                    <p:animEffect transition="in" filter="wipe(down)">
                                      <p:cBhvr>
                                        <p:cTn id="105" dur="250"/>
                                        <p:tgtEl>
                                          <p:spTgt spid="22"/>
                                        </p:tgtEl>
                                      </p:cBhvr>
                                    </p:animEffect>
                                  </p:childTnLst>
                                </p:cTn>
                              </p:par>
                            </p:childTnLst>
                          </p:cTn>
                        </p:par>
                        <p:par>
                          <p:cTn id="106" fill="hold">
                            <p:stCondLst>
                              <p:cond delay="6750"/>
                            </p:stCondLst>
                            <p:childTnLst>
                              <p:par>
                                <p:cTn id="107" presetID="22" presetClass="entr" presetSubtype="4" fill="hold" nodeType="afterEffect">
                                  <p:stCondLst>
                                    <p:cond delay="0"/>
                                  </p:stCondLst>
                                  <p:childTnLst>
                                    <p:set>
                                      <p:cBhvr>
                                        <p:cTn id="108" dur="1" fill="hold">
                                          <p:stCondLst>
                                            <p:cond delay="0"/>
                                          </p:stCondLst>
                                        </p:cTn>
                                        <p:tgtEl>
                                          <p:spTgt spid="77"/>
                                        </p:tgtEl>
                                        <p:attrNameLst>
                                          <p:attrName>style.visibility</p:attrName>
                                        </p:attrNameLst>
                                      </p:cBhvr>
                                      <p:to>
                                        <p:strVal val="visible"/>
                                      </p:to>
                                    </p:set>
                                    <p:animEffect transition="in" filter="wipe(down)">
                                      <p:cBhvr>
                                        <p:cTn id="109" dur="250"/>
                                        <p:tgtEl>
                                          <p:spTgt spid="77"/>
                                        </p:tgtEl>
                                      </p:cBhvr>
                                    </p:animEffect>
                                  </p:childTnLst>
                                </p:cTn>
                              </p:par>
                            </p:childTnLst>
                          </p:cTn>
                        </p:par>
                        <p:par>
                          <p:cTn id="110" fill="hold">
                            <p:stCondLst>
                              <p:cond delay="7000"/>
                            </p:stCondLst>
                            <p:childTnLst>
                              <p:par>
                                <p:cTn id="111" presetID="10" presetClass="entr" presetSubtype="0" fill="hold" nodeType="afterEffect">
                                  <p:stCondLst>
                                    <p:cond delay="0"/>
                                  </p:stCondLst>
                                  <p:childTnLst>
                                    <p:set>
                                      <p:cBhvr>
                                        <p:cTn id="112" dur="1" fill="hold">
                                          <p:stCondLst>
                                            <p:cond delay="0"/>
                                          </p:stCondLst>
                                        </p:cTn>
                                        <p:tgtEl>
                                          <p:spTgt spid="125"/>
                                        </p:tgtEl>
                                        <p:attrNameLst>
                                          <p:attrName>style.visibility</p:attrName>
                                        </p:attrNameLst>
                                      </p:cBhvr>
                                      <p:to>
                                        <p:strVal val="visible"/>
                                      </p:to>
                                    </p:set>
                                    <p:animEffect transition="in" filter="fade">
                                      <p:cBhvr>
                                        <p:cTn id="113" dur="250"/>
                                        <p:tgtEl>
                                          <p:spTgt spid="125"/>
                                        </p:tgtEl>
                                      </p:cBhvr>
                                    </p:animEffect>
                                  </p:childTnLst>
                                </p:cTn>
                              </p:par>
                            </p:childTnLst>
                          </p:cTn>
                        </p:par>
                        <p:par>
                          <p:cTn id="114" fill="hold">
                            <p:stCondLst>
                              <p:cond delay="7250"/>
                            </p:stCondLst>
                            <p:childTnLst>
                              <p:par>
                                <p:cTn id="115" presetID="10" presetClass="entr" presetSubtype="0" fill="hold" nodeType="afterEffect">
                                  <p:stCondLst>
                                    <p:cond delay="0"/>
                                  </p:stCondLst>
                                  <p:childTnLst>
                                    <p:set>
                                      <p:cBhvr>
                                        <p:cTn id="116" dur="1" fill="hold">
                                          <p:stCondLst>
                                            <p:cond delay="0"/>
                                          </p:stCondLst>
                                        </p:cTn>
                                        <p:tgtEl>
                                          <p:spTgt spid="309"/>
                                        </p:tgtEl>
                                        <p:attrNameLst>
                                          <p:attrName>style.visibility</p:attrName>
                                        </p:attrNameLst>
                                      </p:cBhvr>
                                      <p:to>
                                        <p:strVal val="visible"/>
                                      </p:to>
                                    </p:set>
                                    <p:animEffect transition="in" filter="fade">
                                      <p:cBhvr>
                                        <p:cTn id="117" dur="250"/>
                                        <p:tgtEl>
                                          <p:spTgt spid="309"/>
                                        </p:tgtEl>
                                      </p:cBhvr>
                                    </p:animEffect>
                                  </p:childTnLst>
                                </p:cTn>
                              </p:par>
                            </p:childTnLst>
                          </p:cTn>
                        </p:par>
                        <p:par>
                          <p:cTn id="118" fill="hold">
                            <p:stCondLst>
                              <p:cond delay="7500"/>
                            </p:stCondLst>
                            <p:childTnLst>
                              <p:par>
                                <p:cTn id="119" presetID="10" presetClass="entr" presetSubtype="0" fill="hold" nodeType="afterEffect">
                                  <p:stCondLst>
                                    <p:cond delay="0"/>
                                  </p:stCondLst>
                                  <p:childTnLst>
                                    <p:set>
                                      <p:cBhvr>
                                        <p:cTn id="120" dur="1" fill="hold">
                                          <p:stCondLst>
                                            <p:cond delay="0"/>
                                          </p:stCondLst>
                                        </p:cTn>
                                        <p:tgtEl>
                                          <p:spTgt spid="122"/>
                                        </p:tgtEl>
                                        <p:attrNameLst>
                                          <p:attrName>style.visibility</p:attrName>
                                        </p:attrNameLst>
                                      </p:cBhvr>
                                      <p:to>
                                        <p:strVal val="visible"/>
                                      </p:to>
                                    </p:set>
                                    <p:animEffect transition="in" filter="fade">
                                      <p:cBhvr>
                                        <p:cTn id="121" dur="500"/>
                                        <p:tgtEl>
                                          <p:spTgt spid="122"/>
                                        </p:tgtEl>
                                      </p:cBhvr>
                                    </p:animEffect>
                                  </p:childTnLst>
                                </p:cTn>
                              </p:par>
                            </p:childTnLst>
                          </p:cTn>
                        </p:par>
                        <p:par>
                          <p:cTn id="122" fill="hold">
                            <p:stCondLst>
                              <p:cond delay="8000"/>
                            </p:stCondLst>
                            <p:childTnLst>
                              <p:par>
                                <p:cTn id="123" presetID="22" presetClass="entr" presetSubtype="4" fill="hold" nodeType="afterEffect">
                                  <p:stCondLst>
                                    <p:cond delay="0"/>
                                  </p:stCondLst>
                                  <p:childTnLst>
                                    <p:set>
                                      <p:cBhvr>
                                        <p:cTn id="124" dur="1" fill="hold">
                                          <p:stCondLst>
                                            <p:cond delay="0"/>
                                          </p:stCondLst>
                                        </p:cTn>
                                        <p:tgtEl>
                                          <p:spTgt spid="244"/>
                                        </p:tgtEl>
                                        <p:attrNameLst>
                                          <p:attrName>style.visibility</p:attrName>
                                        </p:attrNameLst>
                                      </p:cBhvr>
                                      <p:to>
                                        <p:strVal val="visible"/>
                                      </p:to>
                                    </p:set>
                                    <p:animEffect transition="in" filter="wipe(down)">
                                      <p:cBhvr>
                                        <p:cTn id="125" dur="500"/>
                                        <p:tgtEl>
                                          <p:spTgt spid="244"/>
                                        </p:tgtEl>
                                      </p:cBhvr>
                                    </p:animEffect>
                                  </p:childTnLst>
                                </p:cTn>
                              </p:par>
                            </p:childTnLst>
                          </p:cTn>
                        </p:par>
                        <p:par>
                          <p:cTn id="126" fill="hold">
                            <p:stCondLst>
                              <p:cond delay="8500"/>
                            </p:stCondLst>
                            <p:childTnLst>
                              <p:par>
                                <p:cTn id="127" presetID="10" presetClass="entr" presetSubtype="0" fill="hold" nodeType="afterEffect">
                                  <p:stCondLst>
                                    <p:cond delay="0"/>
                                  </p:stCondLst>
                                  <p:childTnLst>
                                    <p:set>
                                      <p:cBhvr>
                                        <p:cTn id="128" dur="1" fill="hold">
                                          <p:stCondLst>
                                            <p:cond delay="0"/>
                                          </p:stCondLst>
                                        </p:cTn>
                                        <p:tgtEl>
                                          <p:spTgt spid="230"/>
                                        </p:tgtEl>
                                        <p:attrNameLst>
                                          <p:attrName>style.visibility</p:attrName>
                                        </p:attrNameLst>
                                      </p:cBhvr>
                                      <p:to>
                                        <p:strVal val="visible"/>
                                      </p:to>
                                    </p:set>
                                    <p:animEffect transition="in" filter="fade">
                                      <p:cBhvr>
                                        <p:cTn id="129" dur="500"/>
                                        <p:tgtEl>
                                          <p:spTgt spid="230"/>
                                        </p:tgtEl>
                                      </p:cBhvr>
                                    </p:animEffect>
                                  </p:childTnLst>
                                </p:cTn>
                              </p:par>
                            </p:childTnLst>
                          </p:cTn>
                        </p:par>
                        <p:par>
                          <p:cTn id="130" fill="hold">
                            <p:stCondLst>
                              <p:cond delay="9000"/>
                            </p:stCondLst>
                            <p:childTnLst>
                              <p:par>
                                <p:cTn id="131" presetID="22" presetClass="entr" presetSubtype="4" fill="hold" nodeType="afterEffect">
                                  <p:stCondLst>
                                    <p:cond delay="0"/>
                                  </p:stCondLst>
                                  <p:childTnLst>
                                    <p:set>
                                      <p:cBhvr>
                                        <p:cTn id="132" dur="1" fill="hold">
                                          <p:stCondLst>
                                            <p:cond delay="0"/>
                                          </p:stCondLst>
                                        </p:cTn>
                                        <p:tgtEl>
                                          <p:spTgt spid="257"/>
                                        </p:tgtEl>
                                        <p:attrNameLst>
                                          <p:attrName>style.visibility</p:attrName>
                                        </p:attrNameLst>
                                      </p:cBhvr>
                                      <p:to>
                                        <p:strVal val="visible"/>
                                      </p:to>
                                    </p:set>
                                    <p:animEffect transition="in" filter="wipe(down)">
                                      <p:cBhvr>
                                        <p:cTn id="133" dur="500"/>
                                        <p:tgtEl>
                                          <p:spTgt spid="257"/>
                                        </p:tgtEl>
                                      </p:cBhvr>
                                    </p:animEffect>
                                  </p:childTnLst>
                                </p:cTn>
                              </p:par>
                            </p:childTnLst>
                          </p:cTn>
                        </p:par>
                        <p:par>
                          <p:cTn id="134" fill="hold">
                            <p:stCondLst>
                              <p:cond delay="9500"/>
                            </p:stCondLst>
                            <p:childTnLst>
                              <p:par>
                                <p:cTn id="135" presetID="10" presetClass="entr" presetSubtype="0" fill="hold" nodeType="afterEffect">
                                  <p:stCondLst>
                                    <p:cond delay="0"/>
                                  </p:stCondLst>
                                  <p:childTnLst>
                                    <p:set>
                                      <p:cBhvr>
                                        <p:cTn id="136" dur="1" fill="hold">
                                          <p:stCondLst>
                                            <p:cond delay="0"/>
                                          </p:stCondLst>
                                        </p:cTn>
                                        <p:tgtEl>
                                          <p:spTgt spid="221"/>
                                        </p:tgtEl>
                                        <p:attrNameLst>
                                          <p:attrName>style.visibility</p:attrName>
                                        </p:attrNameLst>
                                      </p:cBhvr>
                                      <p:to>
                                        <p:strVal val="visible"/>
                                      </p:to>
                                    </p:set>
                                    <p:animEffect transition="in" filter="fade">
                                      <p:cBhvr>
                                        <p:cTn id="137" dur="500"/>
                                        <p:tgtEl>
                                          <p:spTgt spid="221"/>
                                        </p:tgtEl>
                                      </p:cBhvr>
                                    </p:animEffect>
                                  </p:childTnLst>
                                </p:cTn>
                              </p:par>
                            </p:childTnLst>
                          </p:cTn>
                        </p:par>
                        <p:par>
                          <p:cTn id="138" fill="hold">
                            <p:stCondLst>
                              <p:cond delay="10000"/>
                            </p:stCondLst>
                            <p:childTnLst>
                              <p:par>
                                <p:cTn id="139" presetID="22" presetClass="entr" presetSubtype="4" fill="hold" nodeType="afterEffect">
                                  <p:stCondLst>
                                    <p:cond delay="0"/>
                                  </p:stCondLst>
                                  <p:childTnLst>
                                    <p:set>
                                      <p:cBhvr>
                                        <p:cTn id="140" dur="1" fill="hold">
                                          <p:stCondLst>
                                            <p:cond delay="0"/>
                                          </p:stCondLst>
                                        </p:cTn>
                                        <p:tgtEl>
                                          <p:spTgt spid="220"/>
                                        </p:tgtEl>
                                        <p:attrNameLst>
                                          <p:attrName>style.visibility</p:attrName>
                                        </p:attrNameLst>
                                      </p:cBhvr>
                                      <p:to>
                                        <p:strVal val="visible"/>
                                      </p:to>
                                    </p:set>
                                    <p:animEffect transition="in" filter="wipe(down)">
                                      <p:cBhvr>
                                        <p:cTn id="141" dur="500"/>
                                        <p:tgtEl>
                                          <p:spTgt spid="220"/>
                                        </p:tgtEl>
                                      </p:cBhvr>
                                    </p:animEffect>
                                  </p:childTnLst>
                                </p:cTn>
                              </p:par>
                            </p:childTnLst>
                          </p:cTn>
                        </p:par>
                        <p:par>
                          <p:cTn id="142" fill="hold">
                            <p:stCondLst>
                              <p:cond delay="10500"/>
                            </p:stCondLst>
                            <p:childTnLst>
                              <p:par>
                                <p:cTn id="143" presetID="10" presetClass="entr" presetSubtype="0" fill="hold" grpId="0" nodeType="afterEffect">
                                  <p:stCondLst>
                                    <p:cond delay="0"/>
                                  </p:stCondLst>
                                  <p:childTnLst>
                                    <p:set>
                                      <p:cBhvr>
                                        <p:cTn id="144" dur="1" fill="hold">
                                          <p:stCondLst>
                                            <p:cond delay="0"/>
                                          </p:stCondLst>
                                        </p:cTn>
                                        <p:tgtEl>
                                          <p:spTgt spid="222"/>
                                        </p:tgtEl>
                                        <p:attrNameLst>
                                          <p:attrName>style.visibility</p:attrName>
                                        </p:attrNameLst>
                                      </p:cBhvr>
                                      <p:to>
                                        <p:strVal val="visible"/>
                                      </p:to>
                                    </p:set>
                                    <p:animEffect transition="in" filter="fade">
                                      <p:cBhvr>
                                        <p:cTn id="145" dur="500"/>
                                        <p:tgtEl>
                                          <p:spTgt spid="222"/>
                                        </p:tgtEl>
                                      </p:cBhvr>
                                    </p:animEffect>
                                  </p:childTnLst>
                                </p:cTn>
                              </p:par>
                            </p:childTnLst>
                          </p:cTn>
                        </p:par>
                        <p:par>
                          <p:cTn id="146" fill="hold">
                            <p:stCondLst>
                              <p:cond delay="11000"/>
                            </p:stCondLst>
                            <p:childTnLst>
                              <p:par>
                                <p:cTn id="147" presetID="10" presetClass="entr" presetSubtype="0" fill="hold" nodeType="afterEffect">
                                  <p:stCondLst>
                                    <p:cond delay="0"/>
                                  </p:stCondLst>
                                  <p:childTnLst>
                                    <p:set>
                                      <p:cBhvr>
                                        <p:cTn id="148" dur="1" fill="hold">
                                          <p:stCondLst>
                                            <p:cond delay="0"/>
                                          </p:stCondLst>
                                        </p:cTn>
                                        <p:tgtEl>
                                          <p:spTgt spid="116"/>
                                        </p:tgtEl>
                                        <p:attrNameLst>
                                          <p:attrName>style.visibility</p:attrName>
                                        </p:attrNameLst>
                                      </p:cBhvr>
                                      <p:to>
                                        <p:strVal val="visible"/>
                                      </p:to>
                                    </p:set>
                                    <p:animEffect transition="in" filter="fade">
                                      <p:cBhvr>
                                        <p:cTn id="149" dur="500"/>
                                        <p:tgtEl>
                                          <p:spTgt spid="116"/>
                                        </p:tgtEl>
                                      </p:cBhvr>
                                    </p:animEffect>
                                  </p:childTnLst>
                                </p:cTn>
                              </p:par>
                            </p:childTnLst>
                          </p:cTn>
                        </p:par>
                        <p:par>
                          <p:cTn id="150" fill="hold">
                            <p:stCondLst>
                              <p:cond delay="11500"/>
                            </p:stCondLst>
                            <p:childTnLst>
                              <p:par>
                                <p:cTn id="151" presetID="10" presetClass="entr" presetSubtype="0" fill="hold" nodeType="afterEffect">
                                  <p:stCondLst>
                                    <p:cond delay="0"/>
                                  </p:stCondLst>
                                  <p:childTnLst>
                                    <p:set>
                                      <p:cBhvr>
                                        <p:cTn id="152" dur="1" fill="hold">
                                          <p:stCondLst>
                                            <p:cond delay="0"/>
                                          </p:stCondLst>
                                        </p:cTn>
                                        <p:tgtEl>
                                          <p:spTgt spid="229"/>
                                        </p:tgtEl>
                                        <p:attrNameLst>
                                          <p:attrName>style.visibility</p:attrName>
                                        </p:attrNameLst>
                                      </p:cBhvr>
                                      <p:to>
                                        <p:strVal val="visible"/>
                                      </p:to>
                                    </p:set>
                                    <p:animEffect transition="in" filter="fade">
                                      <p:cBhvr>
                                        <p:cTn id="153" dur="500"/>
                                        <p:tgtEl>
                                          <p:spTgt spid="229"/>
                                        </p:tgtEl>
                                      </p:cBhvr>
                                    </p:animEffect>
                                  </p:childTnLst>
                                </p:cTn>
                              </p:par>
                            </p:childTnLst>
                          </p:cTn>
                        </p:par>
                        <p:par>
                          <p:cTn id="154" fill="hold">
                            <p:stCondLst>
                              <p:cond delay="12000"/>
                            </p:stCondLst>
                            <p:childTnLst>
                              <p:par>
                                <p:cTn id="155" presetID="22" presetClass="entr" presetSubtype="4" fill="hold" nodeType="afterEffect">
                                  <p:stCondLst>
                                    <p:cond delay="0"/>
                                  </p:stCondLst>
                                  <p:childTnLst>
                                    <p:set>
                                      <p:cBhvr>
                                        <p:cTn id="156" dur="1" fill="hold">
                                          <p:stCondLst>
                                            <p:cond delay="0"/>
                                          </p:stCondLst>
                                        </p:cTn>
                                        <p:tgtEl>
                                          <p:spTgt spid="249"/>
                                        </p:tgtEl>
                                        <p:attrNameLst>
                                          <p:attrName>style.visibility</p:attrName>
                                        </p:attrNameLst>
                                      </p:cBhvr>
                                      <p:to>
                                        <p:strVal val="visible"/>
                                      </p:to>
                                    </p:set>
                                    <p:animEffect transition="in" filter="wipe(down)">
                                      <p:cBhvr>
                                        <p:cTn id="157" dur="500"/>
                                        <p:tgtEl>
                                          <p:spTgt spid="249"/>
                                        </p:tgtEl>
                                      </p:cBhvr>
                                    </p:animEffect>
                                  </p:childTnLst>
                                </p:cTn>
                              </p:par>
                            </p:childTnLst>
                          </p:cTn>
                        </p:par>
                        <p:par>
                          <p:cTn id="158" fill="hold">
                            <p:stCondLst>
                              <p:cond delay="12500"/>
                            </p:stCondLst>
                            <p:childTnLst>
                              <p:par>
                                <p:cTn id="159" presetID="10" presetClass="entr" presetSubtype="0" fill="hold" grpId="0" nodeType="afterEffect">
                                  <p:stCondLst>
                                    <p:cond delay="0"/>
                                  </p:stCondLst>
                                  <p:childTnLst>
                                    <p:set>
                                      <p:cBhvr>
                                        <p:cTn id="160" dur="1" fill="hold">
                                          <p:stCondLst>
                                            <p:cond delay="0"/>
                                          </p:stCondLst>
                                        </p:cTn>
                                        <p:tgtEl>
                                          <p:spTgt spid="223"/>
                                        </p:tgtEl>
                                        <p:attrNameLst>
                                          <p:attrName>style.visibility</p:attrName>
                                        </p:attrNameLst>
                                      </p:cBhvr>
                                      <p:to>
                                        <p:strVal val="visible"/>
                                      </p:to>
                                    </p:set>
                                    <p:animEffect transition="in" filter="fade">
                                      <p:cBhvr>
                                        <p:cTn id="161" dur="500"/>
                                        <p:tgtEl>
                                          <p:spTgt spid="223"/>
                                        </p:tgtEl>
                                      </p:cBhvr>
                                    </p:animEffect>
                                  </p:childTnLst>
                                </p:cTn>
                              </p:par>
                            </p:childTnLst>
                          </p:cTn>
                        </p:par>
                        <p:par>
                          <p:cTn id="162" fill="hold">
                            <p:stCondLst>
                              <p:cond delay="13000"/>
                            </p:stCondLst>
                            <p:childTnLst>
                              <p:par>
                                <p:cTn id="163" presetID="22" presetClass="entr" presetSubtype="4" fill="hold" nodeType="afterEffect">
                                  <p:stCondLst>
                                    <p:cond delay="0"/>
                                  </p:stCondLst>
                                  <p:childTnLst>
                                    <p:set>
                                      <p:cBhvr>
                                        <p:cTn id="164" dur="1" fill="hold">
                                          <p:stCondLst>
                                            <p:cond delay="0"/>
                                          </p:stCondLst>
                                        </p:cTn>
                                        <p:tgtEl>
                                          <p:spTgt spid="247"/>
                                        </p:tgtEl>
                                        <p:attrNameLst>
                                          <p:attrName>style.visibility</p:attrName>
                                        </p:attrNameLst>
                                      </p:cBhvr>
                                      <p:to>
                                        <p:strVal val="visible"/>
                                      </p:to>
                                    </p:set>
                                    <p:animEffect transition="in" filter="wipe(down)">
                                      <p:cBhvr>
                                        <p:cTn id="165" dur="500"/>
                                        <p:tgtEl>
                                          <p:spTgt spid="247"/>
                                        </p:tgtEl>
                                      </p:cBhvr>
                                    </p:animEffect>
                                  </p:childTnLst>
                                </p:cTn>
                              </p:par>
                            </p:childTnLst>
                          </p:cTn>
                        </p:par>
                        <p:par>
                          <p:cTn id="166" fill="hold">
                            <p:stCondLst>
                              <p:cond delay="13500"/>
                            </p:stCondLst>
                            <p:childTnLst>
                              <p:par>
                                <p:cTn id="167" presetID="22" presetClass="entr" presetSubtype="4" fill="hold" nodeType="afterEffect">
                                  <p:stCondLst>
                                    <p:cond delay="0"/>
                                  </p:stCondLst>
                                  <p:childTnLst>
                                    <p:set>
                                      <p:cBhvr>
                                        <p:cTn id="168" dur="1" fill="hold">
                                          <p:stCondLst>
                                            <p:cond delay="0"/>
                                          </p:stCondLst>
                                        </p:cTn>
                                        <p:tgtEl>
                                          <p:spTgt spid="112"/>
                                        </p:tgtEl>
                                        <p:attrNameLst>
                                          <p:attrName>style.visibility</p:attrName>
                                        </p:attrNameLst>
                                      </p:cBhvr>
                                      <p:to>
                                        <p:strVal val="visible"/>
                                      </p:to>
                                    </p:set>
                                    <p:animEffect transition="in" filter="wipe(down)">
                                      <p:cBhvr>
                                        <p:cTn id="169" dur="250"/>
                                        <p:tgtEl>
                                          <p:spTgt spid="112"/>
                                        </p:tgtEl>
                                      </p:cBhvr>
                                    </p:animEffect>
                                  </p:childTnLst>
                                </p:cTn>
                              </p:par>
                            </p:childTnLst>
                          </p:cTn>
                        </p:par>
                        <p:par>
                          <p:cTn id="170" fill="hold">
                            <p:stCondLst>
                              <p:cond delay="13750"/>
                            </p:stCondLst>
                            <p:childTnLst>
                              <p:par>
                                <p:cTn id="171" presetID="10" presetClass="entr" presetSubtype="0" fill="hold" nodeType="afterEffect">
                                  <p:stCondLst>
                                    <p:cond delay="0"/>
                                  </p:stCondLst>
                                  <p:childTnLst>
                                    <p:set>
                                      <p:cBhvr>
                                        <p:cTn id="172" dur="1" fill="hold">
                                          <p:stCondLst>
                                            <p:cond delay="0"/>
                                          </p:stCondLst>
                                        </p:cTn>
                                        <p:tgtEl>
                                          <p:spTgt spid="291"/>
                                        </p:tgtEl>
                                        <p:attrNameLst>
                                          <p:attrName>style.visibility</p:attrName>
                                        </p:attrNameLst>
                                      </p:cBhvr>
                                      <p:to>
                                        <p:strVal val="visible"/>
                                      </p:to>
                                    </p:set>
                                    <p:animEffect transition="in" filter="fade">
                                      <p:cBhvr>
                                        <p:cTn id="173" dur="250"/>
                                        <p:tgtEl>
                                          <p:spTgt spid="291"/>
                                        </p:tgtEl>
                                      </p:cBhvr>
                                    </p:animEffect>
                                  </p:childTnLst>
                                </p:cTn>
                              </p:par>
                            </p:childTnLst>
                          </p:cTn>
                        </p:par>
                        <p:par>
                          <p:cTn id="174" fill="hold">
                            <p:stCondLst>
                              <p:cond delay="14000"/>
                            </p:stCondLst>
                            <p:childTnLst>
                              <p:par>
                                <p:cTn id="175" presetID="22" presetClass="entr" presetSubtype="4" fill="hold" nodeType="afterEffect">
                                  <p:stCondLst>
                                    <p:cond delay="0"/>
                                  </p:stCondLst>
                                  <p:childTnLst>
                                    <p:set>
                                      <p:cBhvr>
                                        <p:cTn id="176" dur="1" fill="hold">
                                          <p:stCondLst>
                                            <p:cond delay="0"/>
                                          </p:stCondLst>
                                        </p:cTn>
                                        <p:tgtEl>
                                          <p:spTgt spid="251"/>
                                        </p:tgtEl>
                                        <p:attrNameLst>
                                          <p:attrName>style.visibility</p:attrName>
                                        </p:attrNameLst>
                                      </p:cBhvr>
                                      <p:to>
                                        <p:strVal val="visible"/>
                                      </p:to>
                                    </p:set>
                                    <p:animEffect transition="in" filter="wipe(down)">
                                      <p:cBhvr>
                                        <p:cTn id="177" dur="500"/>
                                        <p:tgtEl>
                                          <p:spTgt spid="251"/>
                                        </p:tgtEl>
                                      </p:cBhvr>
                                    </p:animEffect>
                                  </p:childTnLst>
                                </p:cTn>
                              </p:par>
                            </p:childTnLst>
                          </p:cTn>
                        </p:par>
                        <p:par>
                          <p:cTn id="178" fill="hold">
                            <p:stCondLst>
                              <p:cond delay="14500"/>
                            </p:stCondLst>
                            <p:childTnLst>
                              <p:par>
                                <p:cTn id="179" presetID="10" presetClass="entr" presetSubtype="0" fill="hold" nodeType="afterEffect">
                                  <p:stCondLst>
                                    <p:cond delay="0"/>
                                  </p:stCondLst>
                                  <p:childTnLst>
                                    <p:set>
                                      <p:cBhvr>
                                        <p:cTn id="180" dur="1" fill="hold">
                                          <p:stCondLst>
                                            <p:cond delay="0"/>
                                          </p:stCondLst>
                                        </p:cTn>
                                        <p:tgtEl>
                                          <p:spTgt spid="13"/>
                                        </p:tgtEl>
                                        <p:attrNameLst>
                                          <p:attrName>style.visibility</p:attrName>
                                        </p:attrNameLst>
                                      </p:cBhvr>
                                      <p:to>
                                        <p:strVal val="visible"/>
                                      </p:to>
                                    </p:set>
                                    <p:animEffect transition="in" filter="fade">
                                      <p:cBhvr>
                                        <p:cTn id="181" dur="500"/>
                                        <p:tgtEl>
                                          <p:spTgt spid="13"/>
                                        </p:tgtEl>
                                      </p:cBhvr>
                                    </p:animEffect>
                                  </p:childTnLst>
                                </p:cTn>
                              </p:par>
                            </p:childTnLst>
                          </p:cTn>
                        </p:par>
                        <p:par>
                          <p:cTn id="182" fill="hold">
                            <p:stCondLst>
                              <p:cond delay="15000"/>
                            </p:stCondLst>
                            <p:childTnLst>
                              <p:par>
                                <p:cTn id="183" presetID="22" presetClass="entr" presetSubtype="4" fill="hold" nodeType="afterEffect">
                                  <p:stCondLst>
                                    <p:cond delay="0"/>
                                  </p:stCondLst>
                                  <p:childTnLst>
                                    <p:set>
                                      <p:cBhvr>
                                        <p:cTn id="184" dur="1" fill="hold">
                                          <p:stCondLst>
                                            <p:cond delay="0"/>
                                          </p:stCondLst>
                                        </p:cTn>
                                        <p:tgtEl>
                                          <p:spTgt spid="224"/>
                                        </p:tgtEl>
                                        <p:attrNameLst>
                                          <p:attrName>style.visibility</p:attrName>
                                        </p:attrNameLst>
                                      </p:cBhvr>
                                      <p:to>
                                        <p:strVal val="visible"/>
                                      </p:to>
                                    </p:set>
                                    <p:animEffect transition="in" filter="wipe(down)">
                                      <p:cBhvr>
                                        <p:cTn id="185" dur="500"/>
                                        <p:tgtEl>
                                          <p:spTgt spid="224"/>
                                        </p:tgtEl>
                                      </p:cBhvr>
                                    </p:animEffect>
                                  </p:childTnLst>
                                </p:cTn>
                              </p:par>
                            </p:childTnLst>
                          </p:cTn>
                        </p:par>
                        <p:par>
                          <p:cTn id="186" fill="hold">
                            <p:stCondLst>
                              <p:cond delay="15500"/>
                            </p:stCondLst>
                            <p:childTnLst>
                              <p:par>
                                <p:cTn id="187" presetID="10" presetClass="entr" presetSubtype="0" fill="hold" grpId="0" nodeType="afterEffect">
                                  <p:stCondLst>
                                    <p:cond delay="0"/>
                                  </p:stCondLst>
                                  <p:childTnLst>
                                    <p:set>
                                      <p:cBhvr>
                                        <p:cTn id="188" dur="1" fill="hold">
                                          <p:stCondLst>
                                            <p:cond delay="0"/>
                                          </p:stCondLst>
                                        </p:cTn>
                                        <p:tgtEl>
                                          <p:spTgt spid="226"/>
                                        </p:tgtEl>
                                        <p:attrNameLst>
                                          <p:attrName>style.visibility</p:attrName>
                                        </p:attrNameLst>
                                      </p:cBhvr>
                                      <p:to>
                                        <p:strVal val="visible"/>
                                      </p:to>
                                    </p:set>
                                    <p:animEffect transition="in" filter="fade">
                                      <p:cBhvr>
                                        <p:cTn id="189" dur="500"/>
                                        <p:tgtEl>
                                          <p:spTgt spid="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 grpId="0"/>
      <p:bldP spid="223" grpId="0"/>
      <p:bldP spid="226" grpId="0"/>
      <p:bldP spid="253" grpId="0"/>
      <p:bldP spid="254" grpId="0"/>
      <p:bldP spid="255" grpId="0"/>
      <p:bldP spid="256" grpId="0"/>
      <p:bldP spid="25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DAA83F-717B-41AB-A947-9AC54C1A3B55}"/>
              </a:ext>
            </a:extLst>
          </p:cNvPr>
          <p:cNvSpPr>
            <a:spLocks noGrp="1"/>
          </p:cNvSpPr>
          <p:nvPr>
            <p:ph type="title"/>
          </p:nvPr>
        </p:nvSpPr>
        <p:spPr/>
        <p:txBody>
          <a:bodyPr/>
          <a:lstStyle/>
          <a:p>
            <a:r>
              <a:rPr lang="fr-FR" dirty="0"/>
              <a:t>Pourquoi un Label ?</a:t>
            </a:r>
          </a:p>
        </p:txBody>
      </p:sp>
      <p:sp>
        <p:nvSpPr>
          <p:cNvPr id="4" name="Espace réservé du numéro de diapositive 3">
            <a:extLst>
              <a:ext uri="{FF2B5EF4-FFF2-40B4-BE49-F238E27FC236}">
                <a16:creationId xmlns:a16="http://schemas.microsoft.com/office/drawing/2014/main" id="{BAFF62E6-BA66-4654-B12F-01FE6E732086}"/>
              </a:ext>
            </a:extLst>
          </p:cNvPr>
          <p:cNvSpPr>
            <a:spLocks noGrp="1"/>
          </p:cNvSpPr>
          <p:nvPr>
            <p:ph type="sldNum" sz="quarter" idx="12"/>
          </p:nvPr>
        </p:nvSpPr>
        <p:spPr/>
        <p:txBody>
          <a:bodyPr/>
          <a:lstStyle/>
          <a:p>
            <a:fld id="{D175D2F7-DAED-4C8D-83FB-8F49B2E4BE39}" type="slidenum">
              <a:rPr lang="fr-FR" smtClean="0"/>
              <a:t>3</a:t>
            </a:fld>
            <a:endParaRPr lang="fr-FR"/>
          </a:p>
        </p:txBody>
      </p:sp>
      <p:grpSp>
        <p:nvGrpSpPr>
          <p:cNvPr id="5" name="Groupe 4">
            <a:extLst>
              <a:ext uri="{FF2B5EF4-FFF2-40B4-BE49-F238E27FC236}">
                <a16:creationId xmlns:a16="http://schemas.microsoft.com/office/drawing/2014/main" id="{0589387E-213C-41CB-9A1A-5DE855B2F002}"/>
              </a:ext>
            </a:extLst>
          </p:cNvPr>
          <p:cNvGrpSpPr/>
          <p:nvPr/>
        </p:nvGrpSpPr>
        <p:grpSpPr>
          <a:xfrm>
            <a:off x="6380311" y="1997331"/>
            <a:ext cx="5176836" cy="3501048"/>
            <a:chOff x="3886865" y="269860"/>
            <a:chExt cx="3674606" cy="2722713"/>
          </a:xfrm>
        </p:grpSpPr>
        <p:sp>
          <p:nvSpPr>
            <p:cNvPr id="6" name="Rectangle 5">
              <a:extLst>
                <a:ext uri="{FF2B5EF4-FFF2-40B4-BE49-F238E27FC236}">
                  <a16:creationId xmlns:a16="http://schemas.microsoft.com/office/drawing/2014/main" id="{77A177A1-EF5E-4E9E-8289-9C83461E6453}"/>
                </a:ext>
              </a:extLst>
            </p:cNvPr>
            <p:cNvSpPr/>
            <p:nvPr/>
          </p:nvSpPr>
          <p:spPr>
            <a:xfrm>
              <a:off x="4020855" y="500422"/>
              <a:ext cx="3459834" cy="2492151"/>
            </a:xfrm>
            <a:prstGeom prst="rect">
              <a:avLst/>
            </a:prstGeom>
            <a:solidFill>
              <a:srgbClr val="B1F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7" name="Rectangle 6">
              <a:extLst>
                <a:ext uri="{FF2B5EF4-FFF2-40B4-BE49-F238E27FC236}">
                  <a16:creationId xmlns:a16="http://schemas.microsoft.com/office/drawing/2014/main" id="{13B50AE0-C97F-41BE-95E4-69E623A24515}"/>
                </a:ext>
              </a:extLst>
            </p:cNvPr>
            <p:cNvSpPr/>
            <p:nvPr/>
          </p:nvSpPr>
          <p:spPr>
            <a:xfrm>
              <a:off x="4159877" y="891253"/>
              <a:ext cx="3234732" cy="2010775"/>
            </a:xfrm>
            <a:prstGeom prst="rect">
              <a:avLst/>
            </a:prstGeom>
            <a:solidFill>
              <a:srgbClr val="6E47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8" name="Organigramme : Procédé 7">
              <a:extLst>
                <a:ext uri="{FF2B5EF4-FFF2-40B4-BE49-F238E27FC236}">
                  <a16:creationId xmlns:a16="http://schemas.microsoft.com/office/drawing/2014/main" id="{02ED2B16-B197-4910-8668-073D56051CEB}"/>
                </a:ext>
              </a:extLst>
            </p:cNvPr>
            <p:cNvSpPr/>
            <p:nvPr/>
          </p:nvSpPr>
          <p:spPr>
            <a:xfrm>
              <a:off x="4245360" y="1121083"/>
              <a:ext cx="1467778" cy="1285701"/>
            </a:xfrm>
            <a:prstGeom prst="flowChartProcess">
              <a:avLst/>
            </a:prstGeom>
            <a:solidFill>
              <a:srgbClr val="B1F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descr="Verrou">
              <a:extLst>
                <a:ext uri="{FF2B5EF4-FFF2-40B4-BE49-F238E27FC236}">
                  <a16:creationId xmlns:a16="http://schemas.microsoft.com/office/drawing/2014/main" id="{4307AFF6-9ADD-4DE0-A0BE-7B749B7B49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24305" y="1245927"/>
              <a:ext cx="995204" cy="995204"/>
            </a:xfrm>
            <a:prstGeom prst="rect">
              <a:avLst/>
            </a:prstGeom>
          </p:spPr>
        </p:pic>
        <p:sp>
          <p:nvSpPr>
            <p:cNvPr id="10" name="Organigramme : Procédé 9">
              <a:extLst>
                <a:ext uri="{FF2B5EF4-FFF2-40B4-BE49-F238E27FC236}">
                  <a16:creationId xmlns:a16="http://schemas.microsoft.com/office/drawing/2014/main" id="{73823412-6519-4ED7-8E0C-703CA0B96899}"/>
                </a:ext>
              </a:extLst>
            </p:cNvPr>
            <p:cNvSpPr/>
            <p:nvPr/>
          </p:nvSpPr>
          <p:spPr>
            <a:xfrm>
              <a:off x="5836394" y="1121043"/>
              <a:ext cx="1467778" cy="1298728"/>
            </a:xfrm>
            <a:prstGeom prst="flowChartProcess">
              <a:avLst/>
            </a:prstGeom>
            <a:solidFill>
              <a:srgbClr val="B1F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1" name="Graphique 10" descr="Verrou ouvert">
              <a:extLst>
                <a:ext uri="{FF2B5EF4-FFF2-40B4-BE49-F238E27FC236}">
                  <a16:creationId xmlns:a16="http://schemas.microsoft.com/office/drawing/2014/main" id="{3F9D1165-445D-4DA3-A433-1D02837DD04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58057" y="1221912"/>
              <a:ext cx="993600" cy="993600"/>
            </a:xfrm>
            <a:prstGeom prst="rect">
              <a:avLst/>
            </a:prstGeom>
          </p:spPr>
        </p:pic>
        <p:sp>
          <p:nvSpPr>
            <p:cNvPr id="12" name="Rectangle 11">
              <a:extLst>
                <a:ext uri="{FF2B5EF4-FFF2-40B4-BE49-F238E27FC236}">
                  <a16:creationId xmlns:a16="http://schemas.microsoft.com/office/drawing/2014/main" id="{83F804AE-84CB-4C45-8A53-8AFDC4A3B1AA}"/>
                </a:ext>
              </a:extLst>
            </p:cNvPr>
            <p:cNvSpPr/>
            <p:nvPr/>
          </p:nvSpPr>
          <p:spPr>
            <a:xfrm>
              <a:off x="5941300" y="1112638"/>
              <a:ext cx="1275562" cy="215418"/>
            </a:xfrm>
            <a:prstGeom prst="rect">
              <a:avLst/>
            </a:prstGeom>
          </p:spPr>
          <p:txBody>
            <a:bodyPr wrap="none">
              <a:spAutoFit/>
            </a:bodyPr>
            <a:lstStyle/>
            <a:p>
              <a:pPr algn="ctr"/>
              <a:r>
                <a:rPr lang="fr-FR" sz="1200" b="1" dirty="0">
                  <a:solidFill>
                    <a:srgbClr val="6E4727"/>
                  </a:solidFill>
                  <a:latin typeface="Calibri" panose="020F0502020204030204" pitchFamily="34" charset="0"/>
                  <a:cs typeface="Times New Roman" panose="02020603050405020304" pitchFamily="18" charset="0"/>
                </a:rPr>
                <a:t>Donnée non personnelle </a:t>
              </a:r>
            </a:p>
          </p:txBody>
        </p:sp>
        <p:sp>
          <p:nvSpPr>
            <p:cNvPr id="13" name="Rectangle 12">
              <a:extLst>
                <a:ext uri="{FF2B5EF4-FFF2-40B4-BE49-F238E27FC236}">
                  <a16:creationId xmlns:a16="http://schemas.microsoft.com/office/drawing/2014/main" id="{CF538799-CA99-4338-A483-FC5FD861EE92}"/>
                </a:ext>
              </a:extLst>
            </p:cNvPr>
            <p:cNvSpPr/>
            <p:nvPr/>
          </p:nvSpPr>
          <p:spPr>
            <a:xfrm>
              <a:off x="4466333" y="1121043"/>
              <a:ext cx="1073028" cy="215418"/>
            </a:xfrm>
            <a:prstGeom prst="rect">
              <a:avLst/>
            </a:prstGeom>
          </p:spPr>
          <p:txBody>
            <a:bodyPr wrap="none">
              <a:spAutoFit/>
            </a:bodyPr>
            <a:lstStyle/>
            <a:p>
              <a:pPr algn="ctr"/>
              <a:r>
                <a:rPr lang="fr-FR" sz="1200" b="1" dirty="0">
                  <a:solidFill>
                    <a:srgbClr val="6E4727"/>
                  </a:solidFill>
                  <a:latin typeface="Calibri" panose="020F0502020204030204" pitchFamily="34" charset="0"/>
                  <a:cs typeface="Times New Roman" panose="02020603050405020304" pitchFamily="18" charset="0"/>
                </a:rPr>
                <a:t>Donnée personnelle </a:t>
              </a:r>
            </a:p>
          </p:txBody>
        </p:sp>
        <p:pic>
          <p:nvPicPr>
            <p:cNvPr id="14" name="Graphique 13" descr="Porte-documents">
              <a:extLst>
                <a:ext uri="{FF2B5EF4-FFF2-40B4-BE49-F238E27FC236}">
                  <a16:creationId xmlns:a16="http://schemas.microsoft.com/office/drawing/2014/main" id="{5005F691-D0DA-4518-9D29-0C1DD1875AAA}"/>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74271"/>
            <a:stretch/>
          </p:blipFill>
          <p:spPr>
            <a:xfrm>
              <a:off x="3886865" y="269860"/>
              <a:ext cx="3674606" cy="649592"/>
            </a:xfrm>
            <a:prstGeom prst="rect">
              <a:avLst/>
            </a:prstGeom>
          </p:spPr>
        </p:pic>
        <p:sp>
          <p:nvSpPr>
            <p:cNvPr id="15" name="Rectangle 14">
              <a:extLst>
                <a:ext uri="{FF2B5EF4-FFF2-40B4-BE49-F238E27FC236}">
                  <a16:creationId xmlns:a16="http://schemas.microsoft.com/office/drawing/2014/main" id="{C0AF5EDA-4089-4237-B718-EB5DB722C7F4}"/>
                </a:ext>
              </a:extLst>
            </p:cNvPr>
            <p:cNvSpPr/>
            <p:nvPr/>
          </p:nvSpPr>
          <p:spPr>
            <a:xfrm>
              <a:off x="4177398" y="2422584"/>
              <a:ext cx="3217211" cy="430836"/>
            </a:xfrm>
            <a:prstGeom prst="rect">
              <a:avLst/>
            </a:prstGeom>
          </p:spPr>
          <p:txBody>
            <a:bodyPr wrap="square">
              <a:spAutoFit/>
            </a:bodyPr>
            <a:lstStyle/>
            <a:p>
              <a:pPr lvl="0" algn="ctr" defTabSz="914400"/>
              <a:r>
                <a:rPr lang="fr-FR" sz="1000" dirty="0">
                  <a:solidFill>
                    <a:srgbClr val="B1FFAD"/>
                  </a:solidFill>
                </a:rPr>
                <a:t>Le charte définie 13 principes à retrouver dans les </a:t>
              </a:r>
              <a:br>
                <a:rPr lang="fr-FR" sz="1000" dirty="0">
                  <a:solidFill>
                    <a:srgbClr val="B1FFAD"/>
                  </a:solidFill>
                </a:rPr>
              </a:br>
              <a:r>
                <a:rPr lang="fr-FR" sz="1000" dirty="0">
                  <a:solidFill>
                    <a:srgbClr val="B1FFAD"/>
                  </a:solidFill>
                </a:rPr>
                <a:t>documents contractuels de chaque partenaire des agriculteurs. </a:t>
              </a:r>
              <a:br>
                <a:rPr lang="fr-FR" sz="1000" dirty="0">
                  <a:solidFill>
                    <a:srgbClr val="B1FFAD"/>
                  </a:solidFill>
                </a:rPr>
              </a:br>
              <a:r>
                <a:rPr lang="fr-FR" sz="1000" dirty="0">
                  <a:solidFill>
                    <a:srgbClr val="B1FFAD"/>
                  </a:solidFill>
                </a:rPr>
                <a:t>Un label valorisera ceux qui respectent ces principes.</a:t>
              </a:r>
            </a:p>
          </p:txBody>
        </p:sp>
        <p:sp>
          <p:nvSpPr>
            <p:cNvPr id="16" name="Rectangle 15">
              <a:extLst>
                <a:ext uri="{FF2B5EF4-FFF2-40B4-BE49-F238E27FC236}">
                  <a16:creationId xmlns:a16="http://schemas.microsoft.com/office/drawing/2014/main" id="{A7612C0B-80DD-486D-B106-D5B74E78CB9B}"/>
                </a:ext>
              </a:extLst>
            </p:cNvPr>
            <p:cNvSpPr/>
            <p:nvPr/>
          </p:nvSpPr>
          <p:spPr>
            <a:xfrm>
              <a:off x="6003983" y="2204327"/>
              <a:ext cx="1226470" cy="197467"/>
            </a:xfrm>
            <a:prstGeom prst="rect">
              <a:avLst/>
            </a:prstGeom>
          </p:spPr>
          <p:txBody>
            <a:bodyPr wrap="square">
              <a:spAutoFit/>
            </a:bodyPr>
            <a:lstStyle/>
            <a:p>
              <a:pPr algn="ctr"/>
              <a:r>
                <a:rPr lang="fr-FR" sz="1050" b="1" dirty="0">
                  <a:solidFill>
                    <a:srgbClr val="6E4727"/>
                  </a:solidFill>
                  <a:latin typeface="Calibri" panose="020F0502020204030204" pitchFamily="34" charset="0"/>
                  <a:cs typeface="Times New Roman" panose="02020603050405020304" pitchFamily="18" charset="0"/>
                </a:rPr>
                <a:t>Zone de négociation</a:t>
              </a:r>
            </a:p>
          </p:txBody>
        </p:sp>
        <p:sp>
          <p:nvSpPr>
            <p:cNvPr id="17" name="Rectangle 16">
              <a:extLst>
                <a:ext uri="{FF2B5EF4-FFF2-40B4-BE49-F238E27FC236}">
                  <a16:creationId xmlns:a16="http://schemas.microsoft.com/office/drawing/2014/main" id="{9323BF61-F437-4A9B-91AD-94310E1E3267}"/>
                </a:ext>
              </a:extLst>
            </p:cNvPr>
            <p:cNvSpPr/>
            <p:nvPr/>
          </p:nvSpPr>
          <p:spPr>
            <a:xfrm>
              <a:off x="4345074" y="2191341"/>
              <a:ext cx="1226470" cy="197467"/>
            </a:xfrm>
            <a:prstGeom prst="rect">
              <a:avLst/>
            </a:prstGeom>
          </p:spPr>
          <p:txBody>
            <a:bodyPr wrap="square">
              <a:spAutoFit/>
            </a:bodyPr>
            <a:lstStyle/>
            <a:p>
              <a:pPr algn="ctr"/>
              <a:r>
                <a:rPr lang="fr-FR" sz="1050" b="1" dirty="0">
                  <a:solidFill>
                    <a:srgbClr val="6E4727"/>
                  </a:solidFill>
                  <a:latin typeface="Calibri" panose="020F0502020204030204" pitchFamily="34" charset="0"/>
                  <a:cs typeface="Times New Roman" panose="02020603050405020304" pitchFamily="18" charset="0"/>
                </a:rPr>
                <a:t>Zone de protection</a:t>
              </a:r>
            </a:p>
          </p:txBody>
        </p:sp>
        <p:sp>
          <p:nvSpPr>
            <p:cNvPr id="18" name="Rectangle 17">
              <a:extLst>
                <a:ext uri="{FF2B5EF4-FFF2-40B4-BE49-F238E27FC236}">
                  <a16:creationId xmlns:a16="http://schemas.microsoft.com/office/drawing/2014/main" id="{B52CF22C-157C-4F9A-B099-ACAF9F1DA264}"/>
                </a:ext>
              </a:extLst>
            </p:cNvPr>
            <p:cNvSpPr/>
            <p:nvPr/>
          </p:nvSpPr>
          <p:spPr>
            <a:xfrm>
              <a:off x="4873862" y="841479"/>
              <a:ext cx="1749847" cy="287224"/>
            </a:xfrm>
            <a:prstGeom prst="rect">
              <a:avLst/>
            </a:prstGeom>
          </p:spPr>
          <p:txBody>
            <a:bodyPr wrap="square">
              <a:spAutoFit/>
            </a:bodyPr>
            <a:lstStyle/>
            <a:p>
              <a:pPr algn="ctr"/>
              <a:r>
                <a:rPr lang="fr-FR" b="1" dirty="0">
                  <a:solidFill>
                    <a:schemeClr val="bg1"/>
                  </a:solidFill>
                  <a:latin typeface="Calibri" panose="020F0502020204030204" pitchFamily="34" charset="0"/>
                  <a:cs typeface="Times New Roman" panose="02020603050405020304" pitchFamily="18" charset="0"/>
                </a:rPr>
                <a:t>Données agricoles</a:t>
              </a:r>
              <a:endParaRPr lang="fr-FR" dirty="0">
                <a:solidFill>
                  <a:schemeClr val="bg1"/>
                </a:solidFill>
              </a:endParaRPr>
            </a:p>
          </p:txBody>
        </p:sp>
        <p:sp>
          <p:nvSpPr>
            <p:cNvPr id="19" name="Rectangle 18">
              <a:extLst>
                <a:ext uri="{FF2B5EF4-FFF2-40B4-BE49-F238E27FC236}">
                  <a16:creationId xmlns:a16="http://schemas.microsoft.com/office/drawing/2014/main" id="{57D1C658-BFEF-4D34-968C-BE83D6671024}"/>
                </a:ext>
              </a:extLst>
            </p:cNvPr>
            <p:cNvSpPr/>
            <p:nvPr/>
          </p:nvSpPr>
          <p:spPr>
            <a:xfrm>
              <a:off x="4530378" y="1654230"/>
              <a:ext cx="782394" cy="261610"/>
            </a:xfrm>
            <a:prstGeom prst="rect">
              <a:avLst/>
            </a:prstGeom>
          </p:spPr>
          <p:txBody>
            <a:bodyPr wrap="square">
              <a:spAutoFit/>
            </a:bodyPr>
            <a:lstStyle/>
            <a:p>
              <a:pPr algn="ctr"/>
              <a:r>
                <a:rPr lang="fr-FR" sz="1100" b="1" dirty="0">
                  <a:solidFill>
                    <a:schemeClr val="bg1"/>
                  </a:solidFill>
                  <a:latin typeface="Calibri" panose="020F0502020204030204" pitchFamily="34" charset="0"/>
                  <a:cs typeface="Times New Roman" panose="02020603050405020304" pitchFamily="18" charset="0"/>
                </a:rPr>
                <a:t>RGPD </a:t>
              </a:r>
              <a:endParaRPr lang="fr-FR" sz="1100" dirty="0">
                <a:solidFill>
                  <a:schemeClr val="bg1"/>
                </a:solidFill>
              </a:endParaRPr>
            </a:p>
          </p:txBody>
        </p:sp>
        <p:sp>
          <p:nvSpPr>
            <p:cNvPr id="20" name="Rectangle 19">
              <a:extLst>
                <a:ext uri="{FF2B5EF4-FFF2-40B4-BE49-F238E27FC236}">
                  <a16:creationId xmlns:a16="http://schemas.microsoft.com/office/drawing/2014/main" id="{F5A137F7-ABF2-435B-8699-8402A2CE39BE}"/>
                </a:ext>
              </a:extLst>
            </p:cNvPr>
            <p:cNvSpPr/>
            <p:nvPr/>
          </p:nvSpPr>
          <p:spPr>
            <a:xfrm>
              <a:off x="6306733" y="1669827"/>
              <a:ext cx="668773" cy="530145"/>
            </a:xfrm>
            <a:prstGeom prst="rect">
              <a:avLst/>
            </a:prstGeom>
          </p:spPr>
          <p:txBody>
            <a:bodyPr wrap="none">
              <a:spAutoFit/>
            </a:bodyPr>
            <a:lstStyle/>
            <a:p>
              <a:pPr algn="ctr">
                <a:lnSpc>
                  <a:spcPct val="150000"/>
                </a:lnSpc>
              </a:pPr>
              <a:r>
                <a:rPr lang="fr-FR" sz="1000" b="1" dirty="0">
                  <a:solidFill>
                    <a:schemeClr val="bg1"/>
                  </a:solidFill>
                  <a:latin typeface="Calibri" panose="020F0502020204030204" pitchFamily="34" charset="0"/>
                  <a:cs typeface="Times New Roman" panose="02020603050405020304" pitchFamily="18" charset="0"/>
                </a:rPr>
                <a:t>Droit des</a:t>
              </a:r>
              <a:br>
                <a:rPr lang="fr-FR" sz="1000" b="1" dirty="0">
                  <a:solidFill>
                    <a:schemeClr val="bg1"/>
                  </a:solidFill>
                  <a:latin typeface="Calibri" panose="020F0502020204030204" pitchFamily="34" charset="0"/>
                  <a:cs typeface="Times New Roman" panose="02020603050405020304" pitchFamily="18" charset="0"/>
                </a:rPr>
              </a:br>
              <a:r>
                <a:rPr lang="fr-FR" sz="1000" b="1" dirty="0">
                  <a:solidFill>
                    <a:schemeClr val="bg1"/>
                  </a:solidFill>
                  <a:latin typeface="Calibri" panose="020F0502020204030204" pitchFamily="34" charset="0"/>
                  <a:cs typeface="Times New Roman" panose="02020603050405020304" pitchFamily="18" charset="0"/>
                </a:rPr>
                <a:t> contrats</a:t>
              </a:r>
              <a:endParaRPr lang="fr-FR" sz="1000" dirty="0">
                <a:solidFill>
                  <a:schemeClr val="bg1"/>
                </a:solidFill>
              </a:endParaRPr>
            </a:p>
          </p:txBody>
        </p:sp>
      </p:grpSp>
      <p:grpSp>
        <p:nvGrpSpPr>
          <p:cNvPr id="39" name="Groupe 38">
            <a:extLst>
              <a:ext uri="{FF2B5EF4-FFF2-40B4-BE49-F238E27FC236}">
                <a16:creationId xmlns:a16="http://schemas.microsoft.com/office/drawing/2014/main" id="{21ABF623-4338-4CC4-9D85-92084B751DD4}"/>
              </a:ext>
            </a:extLst>
          </p:cNvPr>
          <p:cNvGrpSpPr/>
          <p:nvPr/>
        </p:nvGrpSpPr>
        <p:grpSpPr>
          <a:xfrm>
            <a:off x="1070265" y="1812727"/>
            <a:ext cx="4889321" cy="3685652"/>
            <a:chOff x="1494295" y="2404917"/>
            <a:chExt cx="3244727" cy="2228442"/>
          </a:xfrm>
        </p:grpSpPr>
        <p:sp>
          <p:nvSpPr>
            <p:cNvPr id="21" name="Rectangle 20">
              <a:extLst>
                <a:ext uri="{FF2B5EF4-FFF2-40B4-BE49-F238E27FC236}">
                  <a16:creationId xmlns:a16="http://schemas.microsoft.com/office/drawing/2014/main" id="{ED73A07E-C065-41BC-9965-CAE9ECD4C469}"/>
                </a:ext>
              </a:extLst>
            </p:cNvPr>
            <p:cNvSpPr/>
            <p:nvPr/>
          </p:nvSpPr>
          <p:spPr>
            <a:xfrm>
              <a:off x="1494295" y="2700806"/>
              <a:ext cx="3234732" cy="1932553"/>
            </a:xfrm>
            <a:prstGeom prst="rect">
              <a:avLst/>
            </a:prstGeom>
            <a:solidFill>
              <a:srgbClr val="B1F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cxnSp>
          <p:nvCxnSpPr>
            <p:cNvPr id="22" name="Connecteur droit 21">
              <a:extLst>
                <a:ext uri="{FF2B5EF4-FFF2-40B4-BE49-F238E27FC236}">
                  <a16:creationId xmlns:a16="http://schemas.microsoft.com/office/drawing/2014/main" id="{2D5DA8DC-E4DE-4710-87B2-746154D09BF1}"/>
                </a:ext>
              </a:extLst>
            </p:cNvPr>
            <p:cNvCxnSpPr>
              <a:cxnSpLocks/>
            </p:cNvCxnSpPr>
            <p:nvPr/>
          </p:nvCxnSpPr>
          <p:spPr>
            <a:xfrm>
              <a:off x="2613222" y="3140538"/>
              <a:ext cx="140998" cy="140427"/>
            </a:xfrm>
            <a:prstGeom prst="line">
              <a:avLst/>
            </a:prstGeom>
            <a:ln w="28575">
              <a:solidFill>
                <a:srgbClr val="6E4727"/>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0773A3DA-FAC7-46BB-AF0E-122E13CA148B}"/>
                </a:ext>
              </a:extLst>
            </p:cNvPr>
            <p:cNvCxnSpPr>
              <a:cxnSpLocks/>
            </p:cNvCxnSpPr>
            <p:nvPr/>
          </p:nvCxnSpPr>
          <p:spPr>
            <a:xfrm flipH="1">
              <a:off x="3490900" y="3148868"/>
              <a:ext cx="129288" cy="128641"/>
            </a:xfrm>
            <a:prstGeom prst="line">
              <a:avLst/>
            </a:prstGeom>
            <a:ln w="28575">
              <a:solidFill>
                <a:srgbClr val="6E4727"/>
              </a:solidFill>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64766658-0948-4C47-9EEF-BDB5987C7019}"/>
                </a:ext>
              </a:extLst>
            </p:cNvPr>
            <p:cNvCxnSpPr>
              <a:cxnSpLocks/>
            </p:cNvCxnSpPr>
            <p:nvPr/>
          </p:nvCxnSpPr>
          <p:spPr>
            <a:xfrm flipH="1" flipV="1">
              <a:off x="3499420" y="3678348"/>
              <a:ext cx="127708" cy="51391"/>
            </a:xfrm>
            <a:prstGeom prst="line">
              <a:avLst/>
            </a:prstGeom>
            <a:ln w="28575">
              <a:solidFill>
                <a:srgbClr val="6E4727"/>
              </a:solidFill>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93764DD1-5E9B-4CEB-BD7A-DDDC67461F1F}"/>
                </a:ext>
              </a:extLst>
            </p:cNvPr>
            <p:cNvCxnSpPr>
              <a:cxnSpLocks/>
            </p:cNvCxnSpPr>
            <p:nvPr/>
          </p:nvCxnSpPr>
          <p:spPr>
            <a:xfrm flipV="1">
              <a:off x="2606684" y="3662257"/>
              <a:ext cx="127708" cy="51391"/>
            </a:xfrm>
            <a:prstGeom prst="line">
              <a:avLst/>
            </a:prstGeom>
            <a:ln w="28575">
              <a:solidFill>
                <a:srgbClr val="6E4727"/>
              </a:solidFill>
            </a:ln>
          </p:spPr>
          <p:style>
            <a:lnRef idx="1">
              <a:schemeClr val="accent1"/>
            </a:lnRef>
            <a:fillRef idx="0">
              <a:schemeClr val="accent1"/>
            </a:fillRef>
            <a:effectRef idx="0">
              <a:schemeClr val="accent1"/>
            </a:effectRef>
            <a:fontRef idx="minor">
              <a:schemeClr val="tx1"/>
            </a:fontRef>
          </p:style>
        </p:cxnSp>
        <p:sp>
          <p:nvSpPr>
            <p:cNvPr id="26" name="Rectangle 20">
              <a:extLst>
                <a:ext uri="{FF2B5EF4-FFF2-40B4-BE49-F238E27FC236}">
                  <a16:creationId xmlns:a16="http://schemas.microsoft.com/office/drawing/2014/main" id="{1E0E2E74-DF85-4963-96AC-E29B1B5E3F1F}"/>
                </a:ext>
              </a:extLst>
            </p:cNvPr>
            <p:cNvSpPr>
              <a:spLocks noChangeArrowheads="1"/>
            </p:cNvSpPr>
            <p:nvPr/>
          </p:nvSpPr>
          <p:spPr bwMode="auto">
            <a:xfrm>
              <a:off x="1977220" y="2404917"/>
              <a:ext cx="21672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100" b="0" i="0" u="none"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fr-FR" altLang="fr-FR" sz="400" b="0" i="0" u="none" strike="noStrike" cap="none" normalizeH="0" baseline="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bg1"/>
                </a:solidFill>
                <a:effectLst/>
                <a:latin typeface="Arial" panose="020B0604020202020204" pitchFamily="34" charset="0"/>
              </a:endParaRPr>
            </a:p>
          </p:txBody>
        </p:sp>
        <p:pic>
          <p:nvPicPr>
            <p:cNvPr id="27" name="Graphique 26">
              <a:extLst>
                <a:ext uri="{FF2B5EF4-FFF2-40B4-BE49-F238E27FC236}">
                  <a16:creationId xmlns:a16="http://schemas.microsoft.com/office/drawing/2014/main" id="{3E25EFA0-4D30-4508-9E96-666DC209470A}"/>
                </a:ext>
              </a:extLst>
            </p:cNvPr>
            <p:cNvPicPr>
              <a:picLocks noChangeAspect="1"/>
            </p:cNvPicPr>
            <p:nvPr/>
          </p:nvPicPr>
          <p:blipFill rotWithShape="1">
            <a:blip r:embed="rId9">
              <a:extLst>
                <a:ext uri="{96DAC541-7B7A-43D3-8B79-37D633B846F1}">
                  <asvg:svgBlip xmlns:asvg="http://schemas.microsoft.com/office/drawing/2016/SVG/main" r:embed="rId10"/>
                </a:ext>
              </a:extLst>
            </a:blip>
            <a:srcRect l="1346"/>
            <a:stretch/>
          </p:blipFill>
          <p:spPr>
            <a:xfrm>
              <a:off x="2721288" y="2747767"/>
              <a:ext cx="800735" cy="1410471"/>
            </a:xfrm>
            <a:prstGeom prst="rect">
              <a:avLst/>
            </a:prstGeom>
          </p:spPr>
        </p:pic>
        <p:sp>
          <p:nvSpPr>
            <p:cNvPr id="28" name="Rectangle 27">
              <a:extLst>
                <a:ext uri="{FF2B5EF4-FFF2-40B4-BE49-F238E27FC236}">
                  <a16:creationId xmlns:a16="http://schemas.microsoft.com/office/drawing/2014/main" id="{15375D78-74A2-498F-A407-32213556A07E}"/>
                </a:ext>
              </a:extLst>
            </p:cNvPr>
            <p:cNvSpPr/>
            <p:nvPr/>
          </p:nvSpPr>
          <p:spPr>
            <a:xfrm>
              <a:off x="1613846" y="2796270"/>
              <a:ext cx="1014515" cy="452778"/>
            </a:xfrm>
            <a:prstGeom prst="rect">
              <a:avLst/>
            </a:prstGeom>
            <a:solidFill>
              <a:srgbClr val="6E4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29" name="Rectangle 28">
              <a:extLst>
                <a:ext uri="{FF2B5EF4-FFF2-40B4-BE49-F238E27FC236}">
                  <a16:creationId xmlns:a16="http://schemas.microsoft.com/office/drawing/2014/main" id="{E9BF1DE0-E694-4FF2-9910-F7B730F67722}"/>
                </a:ext>
              </a:extLst>
            </p:cNvPr>
            <p:cNvSpPr/>
            <p:nvPr/>
          </p:nvSpPr>
          <p:spPr>
            <a:xfrm>
              <a:off x="3602640" y="2807145"/>
              <a:ext cx="1014515" cy="435281"/>
            </a:xfrm>
            <a:prstGeom prst="rect">
              <a:avLst/>
            </a:prstGeom>
            <a:solidFill>
              <a:srgbClr val="6E4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30" name="Rectangle 29">
              <a:extLst>
                <a:ext uri="{FF2B5EF4-FFF2-40B4-BE49-F238E27FC236}">
                  <a16:creationId xmlns:a16="http://schemas.microsoft.com/office/drawing/2014/main" id="{2723BDE1-FBAB-4405-B5A0-A03BB48BEDF9}"/>
                </a:ext>
              </a:extLst>
            </p:cNvPr>
            <p:cNvSpPr/>
            <p:nvPr/>
          </p:nvSpPr>
          <p:spPr>
            <a:xfrm>
              <a:off x="1604613" y="3393247"/>
              <a:ext cx="1014515" cy="432506"/>
            </a:xfrm>
            <a:prstGeom prst="rect">
              <a:avLst/>
            </a:prstGeom>
            <a:solidFill>
              <a:srgbClr val="6E4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31" name="Rectangle 30">
              <a:extLst>
                <a:ext uri="{FF2B5EF4-FFF2-40B4-BE49-F238E27FC236}">
                  <a16:creationId xmlns:a16="http://schemas.microsoft.com/office/drawing/2014/main" id="{DFDCB2C7-4878-45F6-B47C-A31CF783FAEF}"/>
                </a:ext>
              </a:extLst>
            </p:cNvPr>
            <p:cNvSpPr/>
            <p:nvPr/>
          </p:nvSpPr>
          <p:spPr>
            <a:xfrm>
              <a:off x="3593407" y="3404122"/>
              <a:ext cx="1014515" cy="421631"/>
            </a:xfrm>
            <a:prstGeom prst="rect">
              <a:avLst/>
            </a:prstGeom>
            <a:solidFill>
              <a:srgbClr val="6E4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32" name="Rectangle 31">
              <a:extLst>
                <a:ext uri="{FF2B5EF4-FFF2-40B4-BE49-F238E27FC236}">
                  <a16:creationId xmlns:a16="http://schemas.microsoft.com/office/drawing/2014/main" id="{84B208DA-10B3-4BE4-98C1-1EC44801567F}"/>
                </a:ext>
              </a:extLst>
            </p:cNvPr>
            <p:cNvSpPr/>
            <p:nvPr/>
          </p:nvSpPr>
          <p:spPr>
            <a:xfrm>
              <a:off x="2956875" y="2879517"/>
              <a:ext cx="421910" cy="707886"/>
            </a:xfrm>
            <a:prstGeom prst="rect">
              <a:avLst/>
            </a:prstGeom>
          </p:spPr>
          <p:txBody>
            <a:bodyPr wrap="none">
              <a:spAutoFit/>
            </a:bodyPr>
            <a:lstStyle/>
            <a:p>
              <a:r>
                <a:rPr lang="fr-FR" altLang="fr-FR" sz="40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a:t>
              </a:r>
              <a:endParaRPr lang="fr-FR" sz="4000" dirty="0">
                <a:solidFill>
                  <a:schemeClr val="bg1"/>
                </a:solidFill>
              </a:endParaRPr>
            </a:p>
          </p:txBody>
        </p:sp>
        <p:sp>
          <p:nvSpPr>
            <p:cNvPr id="33" name="Rectangle 32">
              <a:extLst>
                <a:ext uri="{FF2B5EF4-FFF2-40B4-BE49-F238E27FC236}">
                  <a16:creationId xmlns:a16="http://schemas.microsoft.com/office/drawing/2014/main" id="{DF9A464B-2B37-4196-A7A0-9000E9F396B3}"/>
                </a:ext>
              </a:extLst>
            </p:cNvPr>
            <p:cNvSpPr/>
            <p:nvPr/>
          </p:nvSpPr>
          <p:spPr>
            <a:xfrm>
              <a:off x="1613846" y="2861811"/>
              <a:ext cx="1046754" cy="223308"/>
            </a:xfrm>
            <a:prstGeom prst="rect">
              <a:avLst/>
            </a:prstGeom>
          </p:spPr>
          <p:txBody>
            <a:bodyPr wrap="square">
              <a:spAutoFit/>
            </a:bodyPr>
            <a:lstStyle/>
            <a:p>
              <a:pPr algn="ctr"/>
              <a:r>
                <a:rPr lang="fr-FR" b="1" dirty="0">
                  <a:solidFill>
                    <a:schemeClr val="bg1"/>
                  </a:solidFill>
                  <a:latin typeface="Calibri" panose="020F0502020204030204" pitchFamily="34" charset="0"/>
                  <a:cs typeface="Times New Roman" panose="02020603050405020304" pitchFamily="18" charset="0"/>
                </a:rPr>
                <a:t>Partage</a:t>
              </a:r>
              <a:endParaRPr lang="fr-FR" sz="1400" dirty="0">
                <a:solidFill>
                  <a:schemeClr val="bg1"/>
                </a:solidFill>
              </a:endParaRPr>
            </a:p>
          </p:txBody>
        </p:sp>
        <p:sp>
          <p:nvSpPr>
            <p:cNvPr id="34" name="Rectangle 33">
              <a:extLst>
                <a:ext uri="{FF2B5EF4-FFF2-40B4-BE49-F238E27FC236}">
                  <a16:creationId xmlns:a16="http://schemas.microsoft.com/office/drawing/2014/main" id="{DD160F5F-FEB9-48CE-B4DF-98884B666788}"/>
                </a:ext>
              </a:extLst>
            </p:cNvPr>
            <p:cNvSpPr/>
            <p:nvPr/>
          </p:nvSpPr>
          <p:spPr>
            <a:xfrm>
              <a:off x="3618287" y="2796270"/>
              <a:ext cx="1046754" cy="390789"/>
            </a:xfrm>
            <a:prstGeom prst="rect">
              <a:avLst/>
            </a:prstGeom>
          </p:spPr>
          <p:txBody>
            <a:bodyPr wrap="square">
              <a:spAutoFit/>
            </a:bodyPr>
            <a:lstStyle/>
            <a:p>
              <a:pPr algn="ctr"/>
              <a:r>
                <a:rPr lang="fr-FR" b="1" dirty="0">
                  <a:solidFill>
                    <a:schemeClr val="bg1"/>
                  </a:solidFill>
                  <a:latin typeface="Calibri" panose="020F0502020204030204" pitchFamily="34" charset="0"/>
                  <a:cs typeface="Times New Roman" panose="02020603050405020304" pitchFamily="18" charset="0"/>
                </a:rPr>
                <a:t>Création </a:t>
              </a:r>
              <a:br>
                <a:rPr lang="fr-FR" b="1" dirty="0">
                  <a:solidFill>
                    <a:schemeClr val="bg1"/>
                  </a:solidFill>
                  <a:latin typeface="Calibri" panose="020F0502020204030204" pitchFamily="34" charset="0"/>
                  <a:cs typeface="Times New Roman" panose="02020603050405020304" pitchFamily="18" charset="0"/>
                </a:rPr>
              </a:br>
              <a:r>
                <a:rPr lang="fr-FR" b="1" dirty="0">
                  <a:solidFill>
                    <a:schemeClr val="bg1"/>
                  </a:solidFill>
                  <a:latin typeface="Calibri" panose="020F0502020204030204" pitchFamily="34" charset="0"/>
                  <a:cs typeface="Times New Roman" panose="02020603050405020304" pitchFamily="18" charset="0"/>
                </a:rPr>
                <a:t>de valeur</a:t>
              </a:r>
              <a:endParaRPr lang="fr-FR" dirty="0">
                <a:solidFill>
                  <a:schemeClr val="bg1"/>
                </a:solidFill>
              </a:endParaRPr>
            </a:p>
          </p:txBody>
        </p:sp>
        <p:sp>
          <p:nvSpPr>
            <p:cNvPr id="35" name="Rectangle 34">
              <a:extLst>
                <a:ext uri="{FF2B5EF4-FFF2-40B4-BE49-F238E27FC236}">
                  <a16:creationId xmlns:a16="http://schemas.microsoft.com/office/drawing/2014/main" id="{AB5276BB-D703-42D5-A31D-C59455256DFD}"/>
                </a:ext>
              </a:extLst>
            </p:cNvPr>
            <p:cNvSpPr/>
            <p:nvPr/>
          </p:nvSpPr>
          <p:spPr>
            <a:xfrm>
              <a:off x="3592290" y="3450999"/>
              <a:ext cx="1046754" cy="223308"/>
            </a:xfrm>
            <a:prstGeom prst="rect">
              <a:avLst/>
            </a:prstGeom>
          </p:spPr>
          <p:txBody>
            <a:bodyPr wrap="square">
              <a:spAutoFit/>
            </a:bodyPr>
            <a:lstStyle/>
            <a:p>
              <a:pPr algn="ctr"/>
              <a:r>
                <a:rPr lang="fr-FR" b="1" dirty="0">
                  <a:solidFill>
                    <a:schemeClr val="bg1"/>
                  </a:solidFill>
                  <a:latin typeface="Calibri" panose="020F0502020204030204" pitchFamily="34" charset="0"/>
                  <a:cs typeface="Times New Roman" panose="02020603050405020304" pitchFamily="18" charset="0"/>
                </a:rPr>
                <a:t>Propriété</a:t>
              </a:r>
              <a:endParaRPr lang="fr-FR" sz="1400" dirty="0">
                <a:solidFill>
                  <a:schemeClr val="bg1"/>
                </a:solidFill>
              </a:endParaRPr>
            </a:p>
          </p:txBody>
        </p:sp>
        <p:sp>
          <p:nvSpPr>
            <p:cNvPr id="36" name="Rectangle 35">
              <a:extLst>
                <a:ext uri="{FF2B5EF4-FFF2-40B4-BE49-F238E27FC236}">
                  <a16:creationId xmlns:a16="http://schemas.microsoft.com/office/drawing/2014/main" id="{63DE14A9-51B7-4BDA-8759-125BDC3EF50C}"/>
                </a:ext>
              </a:extLst>
            </p:cNvPr>
            <p:cNvSpPr/>
            <p:nvPr/>
          </p:nvSpPr>
          <p:spPr>
            <a:xfrm>
              <a:off x="1574448" y="3442856"/>
              <a:ext cx="1046754" cy="223308"/>
            </a:xfrm>
            <a:prstGeom prst="rect">
              <a:avLst/>
            </a:prstGeom>
          </p:spPr>
          <p:txBody>
            <a:bodyPr wrap="square">
              <a:spAutoFit/>
            </a:bodyPr>
            <a:lstStyle/>
            <a:p>
              <a:pPr algn="ctr"/>
              <a:r>
                <a:rPr lang="fr-FR" b="1" dirty="0">
                  <a:solidFill>
                    <a:schemeClr val="bg1"/>
                  </a:solidFill>
                  <a:latin typeface="Calibri" panose="020F0502020204030204" pitchFamily="34" charset="0"/>
                  <a:cs typeface="Times New Roman" panose="02020603050405020304" pitchFamily="18" charset="0"/>
                </a:rPr>
                <a:t>Usage</a:t>
              </a:r>
              <a:r>
                <a:rPr lang="fr-FR" sz="1400" b="1" dirty="0">
                  <a:solidFill>
                    <a:schemeClr val="bg1"/>
                  </a:solidFill>
                  <a:latin typeface="Calibri" panose="020F0502020204030204" pitchFamily="34" charset="0"/>
                  <a:cs typeface="Times New Roman" panose="02020603050405020304" pitchFamily="18" charset="0"/>
                </a:rPr>
                <a:t> </a:t>
              </a:r>
              <a:endParaRPr lang="fr-FR" sz="1400" dirty="0">
                <a:solidFill>
                  <a:schemeClr val="bg1"/>
                </a:solidFill>
              </a:endParaRPr>
            </a:p>
          </p:txBody>
        </p:sp>
        <p:sp>
          <p:nvSpPr>
            <p:cNvPr id="37" name="Rectangle 36">
              <a:extLst>
                <a:ext uri="{FF2B5EF4-FFF2-40B4-BE49-F238E27FC236}">
                  <a16:creationId xmlns:a16="http://schemas.microsoft.com/office/drawing/2014/main" id="{FDB5923D-D986-4909-BB62-2334E9219CE7}"/>
                </a:ext>
              </a:extLst>
            </p:cNvPr>
            <p:cNvSpPr/>
            <p:nvPr/>
          </p:nvSpPr>
          <p:spPr>
            <a:xfrm>
              <a:off x="1504289" y="4220043"/>
              <a:ext cx="3234733" cy="251221"/>
            </a:xfrm>
            <a:prstGeom prst="rect">
              <a:avLst/>
            </a:prstGeom>
          </p:spPr>
          <p:txBody>
            <a:bodyPr wrap="square">
              <a:spAutoFit/>
            </a:bodyPr>
            <a:lstStyle/>
            <a:p>
              <a:pPr lvl="0" algn="ctr" defTabSz="914400"/>
              <a:r>
                <a:rPr lang="fr-FR" altLang="fr-FR" sz="1050" dirty="0">
                  <a:solidFill>
                    <a:srgbClr val="3F2B1A"/>
                  </a:solidFill>
                  <a:latin typeface="Calibri" panose="020F0502020204030204" pitchFamily="34" charset="0"/>
                  <a:ea typeface="Calibri" panose="020F0502020204030204" pitchFamily="34" charset="0"/>
                  <a:cs typeface="Times New Roman" panose="02020603050405020304" pitchFamily="18" charset="0"/>
                </a:rPr>
                <a:t>Interrogation des agriculteurs sur les</a:t>
              </a:r>
              <a:br>
                <a:rPr lang="fr-FR" altLang="fr-FR" sz="1050" dirty="0">
                  <a:solidFill>
                    <a:srgbClr val="3F2B1A"/>
                  </a:solidFill>
                  <a:latin typeface="Calibri" panose="020F0502020204030204" pitchFamily="34" charset="0"/>
                  <a:ea typeface="Calibri" panose="020F0502020204030204" pitchFamily="34" charset="0"/>
                  <a:cs typeface="Times New Roman" panose="02020603050405020304" pitchFamily="18" charset="0"/>
                </a:rPr>
              </a:br>
              <a:r>
                <a:rPr lang="fr-FR" altLang="fr-FR" sz="1050" dirty="0">
                  <a:solidFill>
                    <a:srgbClr val="3F2B1A"/>
                  </a:solidFill>
                  <a:latin typeface="Calibri" panose="020F0502020204030204" pitchFamily="34" charset="0"/>
                  <a:ea typeface="Calibri" panose="020F0502020204030204" pitchFamily="34" charset="0"/>
                  <a:cs typeface="Times New Roman" panose="02020603050405020304" pitchFamily="18" charset="0"/>
                </a:rPr>
                <a:t> données collectées sur leur exploitation</a:t>
              </a:r>
              <a:endParaRPr lang="fr-FR" sz="1050" dirty="0">
                <a:solidFill>
                  <a:srgbClr val="3F2B1A"/>
                </a:solidFill>
              </a:endParaRPr>
            </a:p>
          </p:txBody>
        </p:sp>
        <p:pic>
          <p:nvPicPr>
            <p:cNvPr id="38" name="Image 21">
              <a:extLst>
                <a:ext uri="{FF2B5EF4-FFF2-40B4-BE49-F238E27FC236}">
                  <a16:creationId xmlns:a16="http://schemas.microsoft.com/office/drawing/2014/main" id="{5540261D-57C9-4C5A-A51E-B378670A2C1F}"/>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911203" y="3320376"/>
              <a:ext cx="454100" cy="761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9239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3924810B-1B9C-4E20-8465-1182870EEE50}"/>
              </a:ext>
            </a:extLst>
          </p:cNvPr>
          <p:cNvSpPr/>
          <p:nvPr/>
        </p:nvSpPr>
        <p:spPr>
          <a:xfrm>
            <a:off x="535781" y="304800"/>
            <a:ext cx="11120437" cy="6276975"/>
          </a:xfrm>
          <a:prstGeom prst="rect">
            <a:avLst/>
          </a:prstGeom>
          <a:solidFill>
            <a:srgbClr val="3F2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grpSp>
        <p:nvGrpSpPr>
          <p:cNvPr id="32" name="Groupe 31">
            <a:extLst>
              <a:ext uri="{FF2B5EF4-FFF2-40B4-BE49-F238E27FC236}">
                <a16:creationId xmlns:a16="http://schemas.microsoft.com/office/drawing/2014/main" id="{F7CE302F-9250-4283-97BC-6E58D7DFC632}"/>
              </a:ext>
            </a:extLst>
          </p:cNvPr>
          <p:cNvGrpSpPr/>
          <p:nvPr/>
        </p:nvGrpSpPr>
        <p:grpSpPr>
          <a:xfrm>
            <a:off x="4110050" y="369712"/>
            <a:ext cx="3951048" cy="1238253"/>
            <a:chOff x="4680635" y="3119763"/>
            <a:chExt cx="1146187" cy="372933"/>
          </a:xfrm>
        </p:grpSpPr>
        <p:sp>
          <p:nvSpPr>
            <p:cNvPr id="39" name="Text Box 1">
              <a:extLst>
                <a:ext uri="{FF2B5EF4-FFF2-40B4-BE49-F238E27FC236}">
                  <a16:creationId xmlns:a16="http://schemas.microsoft.com/office/drawing/2014/main" id="{283B26B1-E0E9-4DCE-A583-292BF20476EF}"/>
                </a:ext>
              </a:extLst>
            </p:cNvPr>
            <p:cNvSpPr txBox="1">
              <a:spLocks noChangeArrowheads="1"/>
            </p:cNvSpPr>
            <p:nvPr/>
          </p:nvSpPr>
          <p:spPr bwMode="auto">
            <a:xfrm>
              <a:off x="4818571" y="3162124"/>
              <a:ext cx="1008251" cy="288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eaLnBrk="0" fontAlgn="base" hangingPunct="0">
                <a:spcBef>
                  <a:spcPct val="0"/>
                </a:spcBef>
                <a:spcAft>
                  <a:spcPct val="0"/>
                </a:spcAft>
                <a:tabLst>
                  <a:tab pos="539750" algn="l"/>
                </a:tabLst>
                <a:defRPr>
                  <a:solidFill>
                    <a:schemeClr val="tx1"/>
                  </a:solidFill>
                  <a:latin typeface="Arial" panose="020B0604020202020204" pitchFamily="34" charset="0"/>
                </a:defRPr>
              </a:lvl1pPr>
              <a:lvl2pPr eaLnBrk="0" fontAlgn="base" hangingPunct="0">
                <a:spcBef>
                  <a:spcPct val="0"/>
                </a:spcBef>
                <a:spcAft>
                  <a:spcPct val="0"/>
                </a:spcAft>
                <a:tabLst>
                  <a:tab pos="539750" algn="l"/>
                </a:tabLst>
                <a:defRPr>
                  <a:solidFill>
                    <a:schemeClr val="tx1"/>
                  </a:solidFill>
                  <a:latin typeface="Arial" panose="020B0604020202020204" pitchFamily="34" charset="0"/>
                </a:defRPr>
              </a:lvl2pPr>
              <a:lvl3pPr eaLnBrk="0" fontAlgn="base" hangingPunct="0">
                <a:spcBef>
                  <a:spcPct val="0"/>
                </a:spcBef>
                <a:spcAft>
                  <a:spcPct val="0"/>
                </a:spcAft>
                <a:tabLst>
                  <a:tab pos="539750" algn="l"/>
                </a:tabLst>
                <a:defRPr>
                  <a:solidFill>
                    <a:schemeClr val="tx1"/>
                  </a:solidFill>
                  <a:latin typeface="Arial" panose="020B0604020202020204" pitchFamily="34" charset="0"/>
                </a:defRPr>
              </a:lvl3pPr>
              <a:lvl4pPr eaLnBrk="0" fontAlgn="base" hangingPunct="0">
                <a:spcBef>
                  <a:spcPct val="0"/>
                </a:spcBef>
                <a:spcAft>
                  <a:spcPct val="0"/>
                </a:spcAft>
                <a:tabLst>
                  <a:tab pos="539750" algn="l"/>
                </a:tabLst>
                <a:defRPr>
                  <a:solidFill>
                    <a:schemeClr val="tx1"/>
                  </a:solidFill>
                  <a:latin typeface="Arial" panose="020B0604020202020204" pitchFamily="34" charset="0"/>
                </a:defRPr>
              </a:lvl4pPr>
              <a:lvl5pPr eaLnBrk="0" fontAlgn="base" hangingPunct="0">
                <a:spcBef>
                  <a:spcPct val="0"/>
                </a:spcBef>
                <a:spcAft>
                  <a:spcPct val="0"/>
                </a:spcAft>
                <a:tabLst>
                  <a:tab pos="539750" algn="l"/>
                </a:tabLst>
                <a:defRPr>
                  <a:solidFill>
                    <a:schemeClr val="tx1"/>
                  </a:solidFill>
                  <a:latin typeface="Arial" panose="020B0604020202020204" pitchFamily="34" charset="0"/>
                </a:defRPr>
              </a:lvl5pPr>
              <a:lvl6pPr eaLnBrk="0" fontAlgn="base" hangingPunct="0">
                <a:spcBef>
                  <a:spcPct val="0"/>
                </a:spcBef>
                <a:spcAft>
                  <a:spcPct val="0"/>
                </a:spcAft>
                <a:tabLst>
                  <a:tab pos="539750" algn="l"/>
                </a:tabLst>
                <a:defRPr>
                  <a:solidFill>
                    <a:schemeClr val="tx1"/>
                  </a:solidFill>
                  <a:latin typeface="Arial" panose="020B0604020202020204" pitchFamily="34" charset="0"/>
                </a:defRPr>
              </a:lvl6pPr>
              <a:lvl7pPr eaLnBrk="0" fontAlgn="base" hangingPunct="0">
                <a:spcBef>
                  <a:spcPct val="0"/>
                </a:spcBef>
                <a:spcAft>
                  <a:spcPct val="0"/>
                </a:spcAft>
                <a:tabLst>
                  <a:tab pos="539750" algn="l"/>
                </a:tabLst>
                <a:defRPr>
                  <a:solidFill>
                    <a:schemeClr val="tx1"/>
                  </a:solidFill>
                  <a:latin typeface="Arial" panose="020B0604020202020204" pitchFamily="34" charset="0"/>
                </a:defRPr>
              </a:lvl7pPr>
              <a:lvl8pPr eaLnBrk="0" fontAlgn="base" hangingPunct="0">
                <a:spcBef>
                  <a:spcPct val="0"/>
                </a:spcBef>
                <a:spcAft>
                  <a:spcPct val="0"/>
                </a:spcAft>
                <a:tabLst>
                  <a:tab pos="539750" algn="l"/>
                </a:tabLst>
                <a:defRPr>
                  <a:solidFill>
                    <a:schemeClr val="tx1"/>
                  </a:solidFill>
                  <a:latin typeface="Arial" panose="020B0604020202020204" pitchFamily="34" charset="0"/>
                </a:defRPr>
              </a:lvl8pPr>
              <a:lvl9pPr eaLnBrk="0" fontAlgn="base" hangingPunct="0">
                <a:spcBef>
                  <a:spcPct val="0"/>
                </a:spcBef>
                <a:spcAft>
                  <a:spcPct val="0"/>
                </a:spcAft>
                <a:tabLst>
                  <a:tab pos="53975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539750" algn="l"/>
                </a:tabLst>
              </a:pPr>
              <a:r>
                <a:rPr kumimoji="0" lang="fr-FR" altLang="fr-FR" sz="5400" b="1" i="0" u="none" strike="noStrike" cap="none" normalizeH="0" baseline="0" dirty="0">
                  <a:ln>
                    <a:noFill/>
                  </a:ln>
                  <a:solidFill>
                    <a:srgbClr val="B1FFAD"/>
                  </a:solidFill>
                  <a:effectLst/>
                  <a:latin typeface="Calibri" panose="020F0502020204030204" pitchFamily="34" charset="0"/>
                  <a:cs typeface="Times New Roman" panose="02020603050405020304" pitchFamily="18" charset="0"/>
                </a:rPr>
                <a:t> </a:t>
              </a:r>
              <a:r>
                <a:rPr kumimoji="0" lang="fr-FR" altLang="fr-FR" sz="5400" b="1" i="0" u="none" strike="noStrike" cap="none" normalizeH="0" baseline="0" dirty="0" err="1">
                  <a:ln>
                    <a:noFill/>
                  </a:ln>
                  <a:solidFill>
                    <a:srgbClr val="B1FFAD"/>
                  </a:solidFill>
                  <a:effectLst/>
                  <a:latin typeface="Calibri" panose="020F0502020204030204" pitchFamily="34" charset="0"/>
                  <a:cs typeface="Times New Roman" panose="02020603050405020304" pitchFamily="18" charset="0"/>
                </a:rPr>
                <a:t>bjectifs</a:t>
              </a:r>
              <a:r>
                <a:rPr kumimoji="0" lang="fr-FR" altLang="fr-FR" sz="5400" b="1" i="0" u="none" strike="noStrike" cap="none" normalizeH="0" baseline="0" dirty="0">
                  <a:ln>
                    <a:noFill/>
                  </a:ln>
                  <a:solidFill>
                    <a:srgbClr val="B1FFAD"/>
                  </a:solidFill>
                  <a:effectLst/>
                  <a:latin typeface="Calibri" panose="020F0502020204030204" pitchFamily="34" charset="0"/>
                  <a:cs typeface="Times New Roman" panose="02020603050405020304" pitchFamily="18" charset="0"/>
                </a:rPr>
                <a:t> </a:t>
              </a:r>
              <a:endParaRPr kumimoji="0" lang="fr-FR" altLang="fr-FR" sz="4400" b="0" i="0" u="none" strike="noStrike" cap="none" normalizeH="0" baseline="0" dirty="0">
                <a:ln>
                  <a:noFill/>
                </a:ln>
                <a:solidFill>
                  <a:srgbClr val="B1FFAD"/>
                </a:solidFill>
                <a:effectLst/>
              </a:endParaRPr>
            </a:p>
          </p:txBody>
        </p:sp>
        <p:pic>
          <p:nvPicPr>
            <p:cNvPr id="40" name="Graphique 39" descr="Cible">
              <a:extLst>
                <a:ext uri="{FF2B5EF4-FFF2-40B4-BE49-F238E27FC236}">
                  <a16:creationId xmlns:a16="http://schemas.microsoft.com/office/drawing/2014/main" id="{63F2EEBF-3F15-42D6-8DC2-C233BB57AB0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80635" y="3119763"/>
              <a:ext cx="372933" cy="372933"/>
            </a:xfrm>
            <a:prstGeom prst="rect">
              <a:avLst/>
            </a:prstGeom>
          </p:spPr>
        </p:pic>
      </p:grpSp>
      <p:pic>
        <p:nvPicPr>
          <p:cNvPr id="34" name="Graphique 33">
            <a:extLst>
              <a:ext uri="{FF2B5EF4-FFF2-40B4-BE49-F238E27FC236}">
                <a16:creationId xmlns:a16="http://schemas.microsoft.com/office/drawing/2014/main" id="{D73A3372-D56C-45A8-9CCA-D5EE7FE4F48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86324" y="2254441"/>
            <a:ext cx="588997" cy="490456"/>
          </a:xfrm>
          <a:prstGeom prst="rect">
            <a:avLst/>
          </a:prstGeom>
        </p:spPr>
      </p:pic>
      <p:pic>
        <p:nvPicPr>
          <p:cNvPr id="35" name="Graphique 34">
            <a:extLst>
              <a:ext uri="{FF2B5EF4-FFF2-40B4-BE49-F238E27FC236}">
                <a16:creationId xmlns:a16="http://schemas.microsoft.com/office/drawing/2014/main" id="{DFACE41B-7C5D-4D69-A111-C91AC3B7D48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602988" y="2485935"/>
            <a:ext cx="329789" cy="151802"/>
          </a:xfrm>
          <a:prstGeom prst="rect">
            <a:avLst/>
          </a:prstGeom>
        </p:spPr>
      </p:pic>
      <p:pic>
        <p:nvPicPr>
          <p:cNvPr id="36" name="Graphique 35" descr="Ampoule">
            <a:extLst>
              <a:ext uri="{FF2B5EF4-FFF2-40B4-BE49-F238E27FC236}">
                <a16:creationId xmlns:a16="http://schemas.microsoft.com/office/drawing/2014/main" id="{1B1EBCF2-65F0-42BA-B6A4-707C937C4BD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477209" y="3643906"/>
            <a:ext cx="607225" cy="584886"/>
          </a:xfrm>
          <a:prstGeom prst="rect">
            <a:avLst/>
          </a:prstGeom>
        </p:spPr>
      </p:pic>
      <p:pic>
        <p:nvPicPr>
          <p:cNvPr id="37" name="Graphique 36">
            <a:extLst>
              <a:ext uri="{FF2B5EF4-FFF2-40B4-BE49-F238E27FC236}">
                <a16:creationId xmlns:a16="http://schemas.microsoft.com/office/drawing/2014/main" id="{D95E5366-C7BA-4958-BC0B-4591372A040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428729" y="5100462"/>
            <a:ext cx="685840" cy="354845"/>
          </a:xfrm>
          <a:prstGeom prst="rect">
            <a:avLst/>
          </a:prstGeom>
        </p:spPr>
      </p:pic>
      <p:pic>
        <p:nvPicPr>
          <p:cNvPr id="38" name="Graphique 37" descr="Partager">
            <a:extLst>
              <a:ext uri="{FF2B5EF4-FFF2-40B4-BE49-F238E27FC236}">
                <a16:creationId xmlns:a16="http://schemas.microsoft.com/office/drawing/2014/main" id="{5E6ACCB1-6858-48F3-986E-4DE42905BC0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539701" y="5641751"/>
            <a:ext cx="496735" cy="478461"/>
          </a:xfrm>
          <a:prstGeom prst="rect">
            <a:avLst/>
          </a:prstGeom>
        </p:spPr>
      </p:pic>
      <p:sp>
        <p:nvSpPr>
          <p:cNvPr id="6" name="Espace réservé du contenu 5">
            <a:extLst>
              <a:ext uri="{FF2B5EF4-FFF2-40B4-BE49-F238E27FC236}">
                <a16:creationId xmlns:a16="http://schemas.microsoft.com/office/drawing/2014/main" id="{782895A5-09D4-4584-B455-7F910AF8F633}"/>
              </a:ext>
            </a:extLst>
          </p:cNvPr>
          <p:cNvSpPr>
            <a:spLocks noGrp="1"/>
          </p:cNvSpPr>
          <p:nvPr>
            <p:ph idx="1"/>
          </p:nvPr>
        </p:nvSpPr>
        <p:spPr>
          <a:xfrm>
            <a:off x="3343274" y="1908519"/>
            <a:ext cx="8010525" cy="3854106"/>
          </a:xfrm>
        </p:spPr>
        <p:txBody>
          <a:bodyPr/>
          <a:lstStyle/>
          <a:p>
            <a:pPr marL="171450" indent="-171450" algn="just">
              <a:buFont typeface="Wingdings" panose="05000000000000000000" pitchFamily="2" charset="2"/>
              <a:buChar char="Ø"/>
            </a:pPr>
            <a:r>
              <a:rPr lang="fr-FR" sz="2000" dirty="0">
                <a:solidFill>
                  <a:schemeClr val="bg1"/>
                </a:solidFill>
              </a:rPr>
              <a:t>Instaurer un climat de confiance entre les agriculteurs et leurs partenaires</a:t>
            </a:r>
          </a:p>
          <a:p>
            <a:pPr marL="628650" lvl="1" indent="-171450" algn="just">
              <a:buFont typeface="Wingdings" panose="05000000000000000000" pitchFamily="2" charset="2"/>
              <a:buChar char="Ø"/>
            </a:pPr>
            <a:r>
              <a:rPr lang="fr-FR" sz="1600" dirty="0">
                <a:solidFill>
                  <a:schemeClr val="bg1"/>
                </a:solidFill>
              </a:rPr>
              <a:t>clarifier et sécuriser l’utilisation des données agricoles </a:t>
            </a:r>
          </a:p>
          <a:p>
            <a:pPr marL="628650" lvl="1" indent="-171450" algn="just">
              <a:buFont typeface="Wingdings" panose="05000000000000000000" pitchFamily="2" charset="2"/>
              <a:buChar char="Ø"/>
            </a:pPr>
            <a:r>
              <a:rPr lang="fr-FR" sz="1600" dirty="0">
                <a:solidFill>
                  <a:schemeClr val="bg1"/>
                </a:solidFill>
              </a:rPr>
              <a:t>Garantir la maitrise l’usage des données agricoles par l’agriculteur les générant</a:t>
            </a:r>
          </a:p>
          <a:p>
            <a:pPr marL="171450" indent="-171450" algn="just">
              <a:buFont typeface="Wingdings" panose="05000000000000000000" pitchFamily="2" charset="2"/>
              <a:buChar char="Ø"/>
            </a:pPr>
            <a:endParaRPr lang="fr-FR" sz="2000" dirty="0">
              <a:solidFill>
                <a:schemeClr val="bg1"/>
              </a:solidFill>
            </a:endParaRPr>
          </a:p>
          <a:p>
            <a:pPr marL="171450" indent="-171450" algn="just">
              <a:buFont typeface="Wingdings" panose="05000000000000000000" pitchFamily="2" charset="2"/>
              <a:buChar char="Ø"/>
            </a:pPr>
            <a:r>
              <a:rPr lang="fr-FR" sz="2000" dirty="0">
                <a:solidFill>
                  <a:schemeClr val="bg1"/>
                </a:solidFill>
              </a:rPr>
              <a:t>Favoriser la circulation pour encourager la recherche et l’innovation, et la valorisation des données agricoles</a:t>
            </a:r>
          </a:p>
          <a:p>
            <a:pPr marL="171450" indent="-171450" algn="just">
              <a:buFont typeface="Wingdings" panose="05000000000000000000" pitchFamily="2" charset="2"/>
              <a:buChar char="Ø"/>
            </a:pPr>
            <a:endParaRPr lang="fr-FR" sz="2000" dirty="0">
              <a:solidFill>
                <a:schemeClr val="bg1"/>
              </a:solidFill>
            </a:endParaRPr>
          </a:p>
          <a:p>
            <a:pPr marL="171450" indent="-171450" algn="just">
              <a:buFont typeface="Wingdings" panose="05000000000000000000" pitchFamily="2" charset="2"/>
              <a:buChar char="Ø"/>
            </a:pPr>
            <a:r>
              <a:rPr lang="fr-FR" sz="2000" dirty="0">
                <a:solidFill>
                  <a:schemeClr val="bg1"/>
                </a:solidFill>
              </a:rPr>
              <a:t>Ne pas verrouiller l’utilisation des données agricoles</a:t>
            </a:r>
          </a:p>
          <a:p>
            <a:pPr marL="628650" lvl="1" indent="-171450" algn="just">
              <a:buFont typeface="Wingdings" panose="05000000000000000000" pitchFamily="2" charset="2"/>
              <a:buChar char="Ø"/>
            </a:pPr>
            <a:r>
              <a:rPr lang="fr-FR" sz="1600" dirty="0">
                <a:solidFill>
                  <a:schemeClr val="bg1"/>
                </a:solidFill>
              </a:rPr>
              <a:t>Favoriser la concurrence</a:t>
            </a:r>
          </a:p>
          <a:p>
            <a:pPr marL="628650" lvl="1" indent="-171450" algn="just">
              <a:buFont typeface="Wingdings" panose="05000000000000000000" pitchFamily="2" charset="2"/>
              <a:buChar char="Ø"/>
            </a:pPr>
            <a:r>
              <a:rPr lang="fr-FR" sz="1600" dirty="0">
                <a:solidFill>
                  <a:schemeClr val="bg1"/>
                </a:solidFill>
              </a:rPr>
              <a:t>Éviter la concentration des moyens de R&amp;D</a:t>
            </a:r>
          </a:p>
          <a:p>
            <a:pPr marL="171450" indent="-171450" algn="just">
              <a:buFont typeface="Wingdings" panose="05000000000000000000" pitchFamily="2" charset="2"/>
              <a:buChar char="Ø"/>
            </a:pPr>
            <a:endParaRPr lang="fr-FR" sz="2000" dirty="0">
              <a:solidFill>
                <a:schemeClr val="bg1"/>
              </a:solidFill>
            </a:endParaRPr>
          </a:p>
          <a:p>
            <a:pPr marL="171450" indent="-171450" algn="just">
              <a:buFont typeface="Wingdings" panose="05000000000000000000" pitchFamily="2" charset="2"/>
              <a:buChar char="Ø"/>
            </a:pPr>
            <a:r>
              <a:rPr lang="fr-FR" sz="2000" dirty="0">
                <a:solidFill>
                  <a:schemeClr val="bg1"/>
                </a:solidFill>
              </a:rPr>
              <a:t>Assurer un retour de valeur aux agriculteurs</a:t>
            </a:r>
          </a:p>
        </p:txBody>
      </p:sp>
      <p:sp>
        <p:nvSpPr>
          <p:cNvPr id="4" name="Espace réservé du numéro de diapositive 3">
            <a:extLst>
              <a:ext uri="{FF2B5EF4-FFF2-40B4-BE49-F238E27FC236}">
                <a16:creationId xmlns:a16="http://schemas.microsoft.com/office/drawing/2014/main" id="{03F0A24E-5BC0-461F-8EC2-0EA4FD211E2A}"/>
              </a:ext>
            </a:extLst>
          </p:cNvPr>
          <p:cNvSpPr>
            <a:spLocks noGrp="1"/>
          </p:cNvSpPr>
          <p:nvPr>
            <p:ph type="sldNum" sz="quarter" idx="12"/>
          </p:nvPr>
        </p:nvSpPr>
        <p:spPr/>
        <p:txBody>
          <a:bodyPr/>
          <a:lstStyle/>
          <a:p>
            <a:fld id="{D175D2F7-DAED-4C8D-83FB-8F49B2E4BE39}" type="slidenum">
              <a:rPr lang="fr-FR" smtClean="0"/>
              <a:t>4</a:t>
            </a:fld>
            <a:endParaRPr lang="fr-FR" dirty="0"/>
          </a:p>
        </p:txBody>
      </p:sp>
      <p:pic>
        <p:nvPicPr>
          <p:cNvPr id="43" name="Graphique 42" descr="Poignée de main">
            <a:extLst>
              <a:ext uri="{FF2B5EF4-FFF2-40B4-BE49-F238E27FC236}">
                <a16:creationId xmlns:a16="http://schemas.microsoft.com/office/drawing/2014/main" id="{89D99A0C-8F09-476E-9C8F-3554CC1B8427}"/>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386507" y="1427823"/>
            <a:ext cx="803124" cy="803124"/>
          </a:xfrm>
          <a:prstGeom prst="rect">
            <a:avLst/>
          </a:prstGeom>
        </p:spPr>
      </p:pic>
      <p:pic>
        <p:nvPicPr>
          <p:cNvPr id="51" name="Graphique 50" descr="Engrenages">
            <a:extLst>
              <a:ext uri="{FF2B5EF4-FFF2-40B4-BE49-F238E27FC236}">
                <a16:creationId xmlns:a16="http://schemas.microsoft.com/office/drawing/2014/main" id="{BBDD9859-40CB-45BC-B413-EED0622B3C95}"/>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454011" y="4283318"/>
            <a:ext cx="633124" cy="633124"/>
          </a:xfrm>
          <a:prstGeom prst="rect">
            <a:avLst/>
          </a:prstGeom>
        </p:spPr>
      </p:pic>
      <p:pic>
        <p:nvPicPr>
          <p:cNvPr id="53" name="Graphique 52" descr="Microscope">
            <a:extLst>
              <a:ext uri="{FF2B5EF4-FFF2-40B4-BE49-F238E27FC236}">
                <a16:creationId xmlns:a16="http://schemas.microsoft.com/office/drawing/2014/main" id="{32DAE2C8-5964-491B-899E-F2162494D794}"/>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402011" y="2872439"/>
            <a:ext cx="669100" cy="669100"/>
          </a:xfrm>
          <a:prstGeom prst="rect">
            <a:avLst/>
          </a:prstGeom>
        </p:spPr>
      </p:pic>
    </p:spTree>
    <p:extLst>
      <p:ext uri="{BB962C8B-B14F-4D97-AF65-F5344CB8AC3E}">
        <p14:creationId xmlns:p14="http://schemas.microsoft.com/office/powerpoint/2010/main" val="2895890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2" name="Graphique 61">
            <a:extLst>
              <a:ext uri="{FF2B5EF4-FFF2-40B4-BE49-F238E27FC236}">
                <a16:creationId xmlns:a16="http://schemas.microsoft.com/office/drawing/2014/main" id="{7CAF8E4A-8906-42BE-AE36-5AC81017FD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93799" y="1112087"/>
            <a:ext cx="4996650" cy="4996650"/>
          </a:xfrm>
          <a:prstGeom prst="rect">
            <a:avLst/>
          </a:prstGeom>
        </p:spPr>
      </p:pic>
      <p:sp>
        <p:nvSpPr>
          <p:cNvPr id="11" name="Rectangle 10">
            <a:extLst>
              <a:ext uri="{FF2B5EF4-FFF2-40B4-BE49-F238E27FC236}">
                <a16:creationId xmlns:a16="http://schemas.microsoft.com/office/drawing/2014/main" id="{7B5E9550-209C-4DD2-B62F-AA3C8C38F449}"/>
              </a:ext>
            </a:extLst>
          </p:cNvPr>
          <p:cNvSpPr/>
          <p:nvPr/>
        </p:nvSpPr>
        <p:spPr>
          <a:xfrm>
            <a:off x="943575" y="2156487"/>
            <a:ext cx="2576023" cy="954236"/>
          </a:xfrm>
          <a:prstGeom prst="rect">
            <a:avLst/>
          </a:prstGeom>
          <a:ln w="28575">
            <a:solidFill>
              <a:srgbClr val="6E4727"/>
            </a:solidFill>
          </a:ln>
          <a:effectLst>
            <a:outerShdw blurRad="63500" sx="102000" sy="102000" algn="ctr" rotWithShape="0">
              <a:prstClr val="black">
                <a:alpha val="40000"/>
              </a:prstClr>
            </a:outerShdw>
          </a:effectLst>
        </p:spPr>
        <p:txBody>
          <a:bodyPr wrap="square">
            <a:spAutoFit/>
          </a:bodyPr>
          <a:lstStyle/>
          <a:p>
            <a:pPr marL="171450" lvl="1">
              <a:lnSpc>
                <a:spcPts val="2300"/>
              </a:lnSpc>
            </a:pPr>
            <a:r>
              <a:rPr lang="fr-FR" sz="1500" b="1" u="sng" dirty="0">
                <a:solidFill>
                  <a:srgbClr val="002060"/>
                </a:solidFill>
              </a:rPr>
              <a:t>Lisibilité pour l’agriculteur</a:t>
            </a:r>
          </a:p>
          <a:p>
            <a:pPr marL="463550" lvl="2" indent="-285750">
              <a:lnSpc>
                <a:spcPts val="2300"/>
              </a:lnSpc>
              <a:buClr>
                <a:srgbClr val="FDF103"/>
              </a:buClr>
              <a:buFont typeface="Wingdings 2" panose="05020102010507070707" pitchFamily="18" charset="2"/>
              <a:buChar char=""/>
              <a:tabLst>
                <a:tab pos="444500" algn="l"/>
              </a:tabLst>
            </a:pPr>
            <a:r>
              <a:rPr lang="fr-FR" sz="1500" dirty="0">
                <a:solidFill>
                  <a:srgbClr val="002060"/>
                </a:solidFill>
              </a:rPr>
              <a:t>Contrat écrit</a:t>
            </a:r>
          </a:p>
          <a:p>
            <a:pPr marL="463550" lvl="2" indent="-285750">
              <a:lnSpc>
                <a:spcPts val="2300"/>
              </a:lnSpc>
              <a:buClr>
                <a:srgbClr val="FDF103"/>
              </a:buClr>
              <a:buFont typeface="Wingdings 2" panose="05020102010507070707" pitchFamily="18" charset="2"/>
              <a:buChar char=""/>
              <a:tabLst>
                <a:tab pos="444500" algn="l"/>
              </a:tabLst>
            </a:pPr>
            <a:r>
              <a:rPr lang="fr-FR" sz="1500" dirty="0">
                <a:solidFill>
                  <a:srgbClr val="002060"/>
                </a:solidFill>
              </a:rPr>
              <a:t>Intelligibilité des clauses</a:t>
            </a:r>
          </a:p>
        </p:txBody>
      </p:sp>
      <p:sp>
        <p:nvSpPr>
          <p:cNvPr id="12" name="Rectangle 11">
            <a:extLst>
              <a:ext uri="{FF2B5EF4-FFF2-40B4-BE49-F238E27FC236}">
                <a16:creationId xmlns:a16="http://schemas.microsoft.com/office/drawing/2014/main" id="{AC1E2122-FC91-44DF-9A3A-DB03C50386F1}"/>
              </a:ext>
            </a:extLst>
          </p:cNvPr>
          <p:cNvSpPr/>
          <p:nvPr/>
        </p:nvSpPr>
        <p:spPr>
          <a:xfrm>
            <a:off x="943575" y="3981569"/>
            <a:ext cx="2576023" cy="1544141"/>
          </a:xfrm>
          <a:prstGeom prst="rect">
            <a:avLst/>
          </a:prstGeom>
          <a:ln w="28575">
            <a:solidFill>
              <a:srgbClr val="6E4727"/>
            </a:solidFill>
          </a:ln>
          <a:effectLst>
            <a:outerShdw blurRad="63500" sx="102000" sy="102000" algn="ctr" rotWithShape="0">
              <a:prstClr val="black">
                <a:alpha val="40000"/>
              </a:prstClr>
            </a:outerShdw>
          </a:effectLst>
        </p:spPr>
        <p:txBody>
          <a:bodyPr wrap="square">
            <a:spAutoFit/>
          </a:bodyPr>
          <a:lstStyle/>
          <a:p>
            <a:pPr marL="171450" lvl="1">
              <a:lnSpc>
                <a:spcPts val="2300"/>
              </a:lnSpc>
            </a:pPr>
            <a:r>
              <a:rPr lang="fr-FR" sz="1500" b="1" u="sng" dirty="0">
                <a:solidFill>
                  <a:srgbClr val="002060"/>
                </a:solidFill>
              </a:rPr>
              <a:t>Transparence </a:t>
            </a:r>
          </a:p>
          <a:p>
            <a:pPr marL="463550" lvl="2" indent="-285750">
              <a:lnSpc>
                <a:spcPts val="2300"/>
              </a:lnSpc>
              <a:buClr>
                <a:srgbClr val="FDF103"/>
              </a:buClr>
              <a:buFont typeface="Wingdings 2" panose="05020102010507070707" pitchFamily="18" charset="2"/>
              <a:buChar char=""/>
              <a:tabLst>
                <a:tab pos="444500" algn="l"/>
              </a:tabLst>
            </a:pPr>
            <a:r>
              <a:rPr lang="fr-FR" sz="1500" dirty="0">
                <a:solidFill>
                  <a:srgbClr val="002060"/>
                </a:solidFill>
              </a:rPr>
              <a:t>Lieu et modalités de stockage</a:t>
            </a:r>
          </a:p>
          <a:p>
            <a:pPr marL="463550" lvl="2" indent="-285750">
              <a:lnSpc>
                <a:spcPts val="2300"/>
              </a:lnSpc>
              <a:buClr>
                <a:srgbClr val="FDF103"/>
              </a:buClr>
              <a:buFont typeface="Wingdings 2" panose="05020102010507070707" pitchFamily="18" charset="2"/>
              <a:buChar char=""/>
              <a:tabLst>
                <a:tab pos="444500" algn="l"/>
              </a:tabLst>
            </a:pPr>
            <a:r>
              <a:rPr lang="fr-FR" sz="1500" dirty="0">
                <a:solidFill>
                  <a:srgbClr val="002060"/>
                </a:solidFill>
              </a:rPr>
              <a:t>Finalité des données</a:t>
            </a:r>
          </a:p>
          <a:p>
            <a:pPr marL="463550" lvl="2" indent="-285750">
              <a:lnSpc>
                <a:spcPts val="2300"/>
              </a:lnSpc>
              <a:buClr>
                <a:srgbClr val="FDF103"/>
              </a:buClr>
              <a:buFont typeface="Wingdings 2" panose="05020102010507070707" pitchFamily="18" charset="2"/>
              <a:buChar char=""/>
              <a:tabLst>
                <a:tab pos="444500" algn="l"/>
              </a:tabLst>
            </a:pPr>
            <a:r>
              <a:rPr lang="fr-FR" sz="1500" dirty="0">
                <a:solidFill>
                  <a:srgbClr val="002060"/>
                </a:solidFill>
              </a:rPr>
              <a:t>Portabilité des données</a:t>
            </a:r>
          </a:p>
        </p:txBody>
      </p:sp>
      <p:sp>
        <p:nvSpPr>
          <p:cNvPr id="13" name="Rectangle 12">
            <a:extLst>
              <a:ext uri="{FF2B5EF4-FFF2-40B4-BE49-F238E27FC236}">
                <a16:creationId xmlns:a16="http://schemas.microsoft.com/office/drawing/2014/main" id="{9652B4FB-5A86-49A8-960C-5B647C37C5DB}"/>
              </a:ext>
            </a:extLst>
          </p:cNvPr>
          <p:cNvSpPr/>
          <p:nvPr/>
        </p:nvSpPr>
        <p:spPr>
          <a:xfrm>
            <a:off x="7884317" y="4753887"/>
            <a:ext cx="2740294" cy="1272143"/>
          </a:xfrm>
          <a:prstGeom prst="rect">
            <a:avLst/>
          </a:prstGeom>
          <a:ln w="38100">
            <a:solidFill>
              <a:srgbClr val="6E4727"/>
            </a:solidFill>
          </a:ln>
          <a:effectLst>
            <a:outerShdw blurRad="63500" sx="102000" sy="102000" algn="ctr" rotWithShape="0">
              <a:prstClr val="black">
                <a:alpha val="40000"/>
              </a:prstClr>
            </a:outerShdw>
          </a:effectLst>
        </p:spPr>
        <p:txBody>
          <a:bodyPr wrap="square">
            <a:spAutoFit/>
          </a:bodyPr>
          <a:lstStyle/>
          <a:p>
            <a:pPr marL="171450" lvl="1">
              <a:lnSpc>
                <a:spcPts val="2300"/>
              </a:lnSpc>
            </a:pPr>
            <a:r>
              <a:rPr lang="fr-FR" sz="1400" b="1" u="sng" dirty="0">
                <a:solidFill>
                  <a:srgbClr val="002060"/>
                </a:solidFill>
              </a:rPr>
              <a:t>Sécurité  </a:t>
            </a:r>
          </a:p>
          <a:p>
            <a:pPr marL="463550" lvl="2" indent="-285750">
              <a:lnSpc>
                <a:spcPts val="2300"/>
              </a:lnSpc>
              <a:buClr>
                <a:srgbClr val="FDF103"/>
              </a:buClr>
              <a:buFont typeface="Wingdings 2" panose="05020102010507070707" pitchFamily="18" charset="2"/>
              <a:buChar char=""/>
              <a:tabLst>
                <a:tab pos="444500" algn="l"/>
              </a:tabLst>
            </a:pPr>
            <a:r>
              <a:rPr lang="fr-FR" sz="1400" dirty="0">
                <a:solidFill>
                  <a:srgbClr val="002060"/>
                </a:solidFill>
              </a:rPr>
              <a:t>Confidentialité</a:t>
            </a:r>
          </a:p>
          <a:p>
            <a:pPr marL="463550" lvl="2" indent="-285750">
              <a:lnSpc>
                <a:spcPts val="2300"/>
              </a:lnSpc>
              <a:buClr>
                <a:srgbClr val="FDF103"/>
              </a:buClr>
              <a:buFont typeface="Wingdings 2" panose="05020102010507070707" pitchFamily="18" charset="2"/>
              <a:buChar char=""/>
              <a:tabLst>
                <a:tab pos="444500" algn="l"/>
              </a:tabLst>
            </a:pPr>
            <a:r>
              <a:rPr lang="fr-FR" sz="1400" dirty="0">
                <a:solidFill>
                  <a:srgbClr val="002060"/>
                </a:solidFill>
              </a:rPr>
              <a:t>Anonymisation</a:t>
            </a:r>
          </a:p>
          <a:p>
            <a:pPr marL="463550" lvl="2" indent="-285750">
              <a:lnSpc>
                <a:spcPts val="2300"/>
              </a:lnSpc>
              <a:buClr>
                <a:srgbClr val="FDF103"/>
              </a:buClr>
              <a:buFont typeface="Wingdings 2" panose="05020102010507070707" pitchFamily="18" charset="2"/>
              <a:buChar char=""/>
              <a:tabLst>
                <a:tab pos="444500" algn="l"/>
              </a:tabLst>
            </a:pPr>
            <a:r>
              <a:rPr lang="fr-FR" sz="1400" dirty="0">
                <a:solidFill>
                  <a:srgbClr val="002060"/>
                </a:solidFill>
              </a:rPr>
              <a:t>Licéïté</a:t>
            </a:r>
          </a:p>
        </p:txBody>
      </p:sp>
      <p:sp>
        <p:nvSpPr>
          <p:cNvPr id="14" name="Rectangle 13">
            <a:extLst>
              <a:ext uri="{FF2B5EF4-FFF2-40B4-BE49-F238E27FC236}">
                <a16:creationId xmlns:a16="http://schemas.microsoft.com/office/drawing/2014/main" id="{B30D3072-88A8-40F8-ACDF-8EBFB246992C}"/>
              </a:ext>
            </a:extLst>
          </p:cNvPr>
          <p:cNvSpPr/>
          <p:nvPr/>
        </p:nvSpPr>
        <p:spPr>
          <a:xfrm>
            <a:off x="7881411" y="1504131"/>
            <a:ext cx="2743200" cy="3015505"/>
          </a:xfrm>
          <a:prstGeom prst="rect">
            <a:avLst/>
          </a:prstGeom>
          <a:ln w="38100">
            <a:solidFill>
              <a:srgbClr val="6E4727"/>
            </a:solidFill>
          </a:ln>
          <a:effectLst>
            <a:outerShdw blurRad="63500" sx="102000" sy="102000" algn="ctr" rotWithShape="0">
              <a:prstClr val="black">
                <a:alpha val="40000"/>
              </a:prstClr>
            </a:outerShdw>
          </a:effectLst>
        </p:spPr>
        <p:txBody>
          <a:bodyPr wrap="square">
            <a:spAutoFit/>
          </a:bodyPr>
          <a:lstStyle/>
          <a:p>
            <a:pPr marL="171450" lvl="1">
              <a:lnSpc>
                <a:spcPts val="2300"/>
              </a:lnSpc>
            </a:pPr>
            <a:r>
              <a:rPr lang="fr-FR" sz="1400" b="1" u="sng" dirty="0">
                <a:solidFill>
                  <a:srgbClr val="002060"/>
                </a:solidFill>
              </a:rPr>
              <a:t>Maîtrise de l’usage par l’agriculteur</a:t>
            </a:r>
          </a:p>
          <a:p>
            <a:pPr marL="463550" lvl="2" indent="-285750">
              <a:lnSpc>
                <a:spcPts val="2300"/>
              </a:lnSpc>
              <a:buClr>
                <a:srgbClr val="FDF103"/>
              </a:buClr>
              <a:buFont typeface="Wingdings 2" panose="05020102010507070707" pitchFamily="18" charset="2"/>
              <a:buChar char=""/>
              <a:tabLst>
                <a:tab pos="444500" algn="l"/>
              </a:tabLst>
            </a:pPr>
            <a:r>
              <a:rPr lang="fr-FR" sz="1400" dirty="0">
                <a:solidFill>
                  <a:srgbClr val="002060"/>
                </a:solidFill>
              </a:rPr>
              <a:t>Droit de contrôle de l’agriculteur</a:t>
            </a:r>
          </a:p>
          <a:p>
            <a:pPr marL="463550" lvl="2" indent="-285750">
              <a:lnSpc>
                <a:spcPts val="2300"/>
              </a:lnSpc>
              <a:buClr>
                <a:srgbClr val="FDF103"/>
              </a:buClr>
              <a:buFont typeface="Wingdings 2" panose="05020102010507070707" pitchFamily="18" charset="2"/>
              <a:buChar char=""/>
              <a:tabLst>
                <a:tab pos="444500" algn="l"/>
              </a:tabLst>
            </a:pPr>
            <a:r>
              <a:rPr lang="fr-FR" sz="1400" dirty="0">
                <a:solidFill>
                  <a:srgbClr val="002060"/>
                </a:solidFill>
              </a:rPr>
              <a:t>Consentement explicite à tout usage</a:t>
            </a:r>
          </a:p>
          <a:p>
            <a:pPr marL="463550" lvl="2" indent="-285750">
              <a:lnSpc>
                <a:spcPts val="2300"/>
              </a:lnSpc>
              <a:buClr>
                <a:srgbClr val="FDF103"/>
              </a:buClr>
              <a:buFont typeface="Wingdings 2" panose="05020102010507070707" pitchFamily="18" charset="2"/>
              <a:buChar char=""/>
              <a:tabLst>
                <a:tab pos="444500" algn="l"/>
              </a:tabLst>
            </a:pPr>
            <a:r>
              <a:rPr lang="fr-FR" sz="1400" dirty="0">
                <a:solidFill>
                  <a:srgbClr val="002060"/>
                </a:solidFill>
              </a:rPr>
              <a:t>Consentement préalable pour toute cession à un tiers</a:t>
            </a:r>
          </a:p>
          <a:p>
            <a:pPr marL="463550" lvl="2" indent="-285750">
              <a:lnSpc>
                <a:spcPts val="2300"/>
              </a:lnSpc>
              <a:buClr>
                <a:srgbClr val="FDF103"/>
              </a:buClr>
              <a:buFont typeface="Wingdings 2" panose="05020102010507070707" pitchFamily="18" charset="2"/>
              <a:buChar char=""/>
              <a:tabLst>
                <a:tab pos="444500" algn="l"/>
              </a:tabLst>
            </a:pPr>
            <a:r>
              <a:rPr lang="fr-FR" sz="1400" dirty="0">
                <a:solidFill>
                  <a:srgbClr val="002060"/>
                </a:solidFill>
              </a:rPr>
              <a:t>Gestion des consentements</a:t>
            </a:r>
          </a:p>
          <a:p>
            <a:pPr marL="463550" lvl="2" indent="-285750">
              <a:lnSpc>
                <a:spcPts val="2300"/>
              </a:lnSpc>
              <a:buClr>
                <a:srgbClr val="FDF103"/>
              </a:buClr>
              <a:buFont typeface="Wingdings 2" panose="05020102010507070707" pitchFamily="18" charset="2"/>
              <a:buChar char=""/>
              <a:tabLst>
                <a:tab pos="444500" algn="l"/>
              </a:tabLst>
            </a:pPr>
            <a:r>
              <a:rPr lang="fr-FR" sz="1400" dirty="0">
                <a:solidFill>
                  <a:srgbClr val="002060"/>
                </a:solidFill>
              </a:rPr>
              <a:t>Droit de résiliation</a:t>
            </a:r>
          </a:p>
        </p:txBody>
      </p:sp>
      <p:sp>
        <p:nvSpPr>
          <p:cNvPr id="15" name="Rectangle 14">
            <a:extLst>
              <a:ext uri="{FF2B5EF4-FFF2-40B4-BE49-F238E27FC236}">
                <a16:creationId xmlns:a16="http://schemas.microsoft.com/office/drawing/2014/main" id="{7354C262-863E-4A98-945A-C5AD77395B86}"/>
              </a:ext>
            </a:extLst>
          </p:cNvPr>
          <p:cNvSpPr/>
          <p:nvPr/>
        </p:nvSpPr>
        <p:spPr>
          <a:xfrm>
            <a:off x="771525" y="483605"/>
            <a:ext cx="10448925" cy="477054"/>
          </a:xfrm>
          <a:prstGeom prst="rect">
            <a:avLst/>
          </a:prstGeom>
        </p:spPr>
        <p:txBody>
          <a:bodyPr wrap="square">
            <a:spAutoFit/>
          </a:bodyPr>
          <a:lstStyle/>
          <a:p>
            <a:r>
              <a:rPr lang="fr-FR" sz="2500" b="1" dirty="0">
                <a:solidFill>
                  <a:srgbClr val="6E4727"/>
                </a:solidFill>
              </a:rPr>
              <a:t>Valoriser et sécuriser les données des exploitations agricoles dans les contrats</a:t>
            </a:r>
          </a:p>
        </p:txBody>
      </p:sp>
      <p:grpSp>
        <p:nvGrpSpPr>
          <p:cNvPr id="34" name="Groupe 33">
            <a:extLst>
              <a:ext uri="{FF2B5EF4-FFF2-40B4-BE49-F238E27FC236}">
                <a16:creationId xmlns:a16="http://schemas.microsoft.com/office/drawing/2014/main" id="{83F0EBF4-466C-4948-AE5B-2341B1B17449}"/>
              </a:ext>
            </a:extLst>
          </p:cNvPr>
          <p:cNvGrpSpPr/>
          <p:nvPr/>
        </p:nvGrpSpPr>
        <p:grpSpPr>
          <a:xfrm>
            <a:off x="4719469" y="2633605"/>
            <a:ext cx="2363124" cy="2423710"/>
            <a:chOff x="4238628" y="2142918"/>
            <a:chExt cx="3381378" cy="3468070"/>
          </a:xfrm>
          <a:effectLst>
            <a:outerShdw blurRad="63500" sx="102000" sy="102000" algn="ctr" rotWithShape="0">
              <a:prstClr val="black">
                <a:alpha val="40000"/>
              </a:prstClr>
            </a:outerShdw>
          </a:effectLst>
        </p:grpSpPr>
        <p:pic>
          <p:nvPicPr>
            <p:cNvPr id="8" name="Graphique 7">
              <a:extLst>
                <a:ext uri="{FF2B5EF4-FFF2-40B4-BE49-F238E27FC236}">
                  <a16:creationId xmlns:a16="http://schemas.microsoft.com/office/drawing/2014/main" id="{9240E83D-6E3B-497F-A162-9EBC01F9CF0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38628" y="2142918"/>
              <a:ext cx="3381378" cy="3468070"/>
            </a:xfrm>
            <a:prstGeom prst="rect">
              <a:avLst/>
            </a:prstGeom>
          </p:spPr>
        </p:pic>
        <p:grpSp>
          <p:nvGrpSpPr>
            <p:cNvPr id="23" name="Groupe 22">
              <a:extLst>
                <a:ext uri="{FF2B5EF4-FFF2-40B4-BE49-F238E27FC236}">
                  <a16:creationId xmlns:a16="http://schemas.microsoft.com/office/drawing/2014/main" id="{D48139B2-0085-41F4-BD4B-4C4BB1C18AE6}"/>
                </a:ext>
              </a:extLst>
            </p:cNvPr>
            <p:cNvGrpSpPr/>
            <p:nvPr/>
          </p:nvGrpSpPr>
          <p:grpSpPr>
            <a:xfrm>
              <a:off x="5035550" y="2486025"/>
              <a:ext cx="1549400" cy="896938"/>
              <a:chOff x="5035550" y="2486025"/>
              <a:chExt cx="1549400" cy="896938"/>
            </a:xfrm>
          </p:grpSpPr>
          <p:cxnSp>
            <p:nvCxnSpPr>
              <p:cNvPr id="17" name="Connecteur droit 16">
                <a:extLst>
                  <a:ext uri="{FF2B5EF4-FFF2-40B4-BE49-F238E27FC236}">
                    <a16:creationId xmlns:a16="http://schemas.microsoft.com/office/drawing/2014/main" id="{B129FA0A-8BC6-4403-A5D2-9528BEB36E12}"/>
                  </a:ext>
                </a:extLst>
              </p:cNvPr>
              <p:cNvCxnSpPr/>
              <p:nvPr/>
            </p:nvCxnSpPr>
            <p:spPr>
              <a:xfrm>
                <a:off x="5035550" y="2486025"/>
                <a:ext cx="1549400" cy="0"/>
              </a:xfrm>
              <a:prstGeom prst="line">
                <a:avLst/>
              </a:prstGeom>
              <a:ln>
                <a:solidFill>
                  <a:srgbClr val="B1FFAD"/>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CED1B2CE-8496-4E6E-8DBE-DDAB9463267B}"/>
                  </a:ext>
                </a:extLst>
              </p:cNvPr>
              <p:cNvCxnSpPr/>
              <p:nvPr/>
            </p:nvCxnSpPr>
            <p:spPr>
              <a:xfrm>
                <a:off x="5035550" y="2660988"/>
                <a:ext cx="1549400" cy="0"/>
              </a:xfrm>
              <a:prstGeom prst="line">
                <a:avLst/>
              </a:prstGeom>
              <a:ln>
                <a:solidFill>
                  <a:srgbClr val="B1FFAD"/>
                </a:solidFill>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F99E8304-210F-4386-8E01-81FA11130487}"/>
                  </a:ext>
                </a:extLst>
              </p:cNvPr>
              <p:cNvCxnSpPr/>
              <p:nvPr/>
            </p:nvCxnSpPr>
            <p:spPr>
              <a:xfrm>
                <a:off x="5035550" y="2849563"/>
                <a:ext cx="1549400" cy="0"/>
              </a:xfrm>
              <a:prstGeom prst="line">
                <a:avLst/>
              </a:prstGeom>
              <a:ln>
                <a:solidFill>
                  <a:srgbClr val="B1FFAD"/>
                </a:solidFill>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7E8261A5-4B59-40C1-BF75-812623392566}"/>
                  </a:ext>
                </a:extLst>
              </p:cNvPr>
              <p:cNvCxnSpPr/>
              <p:nvPr/>
            </p:nvCxnSpPr>
            <p:spPr>
              <a:xfrm>
                <a:off x="5035550" y="3019425"/>
                <a:ext cx="1549400" cy="0"/>
              </a:xfrm>
              <a:prstGeom prst="line">
                <a:avLst/>
              </a:prstGeom>
              <a:ln>
                <a:solidFill>
                  <a:srgbClr val="B1FFAD"/>
                </a:solidFill>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B66700A2-ADAE-47F8-985C-B82534A90F16}"/>
                  </a:ext>
                </a:extLst>
              </p:cNvPr>
              <p:cNvCxnSpPr/>
              <p:nvPr/>
            </p:nvCxnSpPr>
            <p:spPr>
              <a:xfrm>
                <a:off x="5035550" y="3194388"/>
                <a:ext cx="1549400" cy="0"/>
              </a:xfrm>
              <a:prstGeom prst="line">
                <a:avLst/>
              </a:prstGeom>
              <a:ln>
                <a:solidFill>
                  <a:srgbClr val="B1FFAD"/>
                </a:solidFill>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A450F35E-8359-436B-9E8A-8253C6234DFB}"/>
                  </a:ext>
                </a:extLst>
              </p:cNvPr>
              <p:cNvCxnSpPr/>
              <p:nvPr/>
            </p:nvCxnSpPr>
            <p:spPr>
              <a:xfrm>
                <a:off x="5035550" y="3382963"/>
                <a:ext cx="1549400" cy="0"/>
              </a:xfrm>
              <a:prstGeom prst="line">
                <a:avLst/>
              </a:prstGeom>
              <a:ln>
                <a:solidFill>
                  <a:srgbClr val="B1FFAD"/>
                </a:solidFill>
              </a:ln>
            </p:spPr>
            <p:style>
              <a:lnRef idx="1">
                <a:schemeClr val="accent1"/>
              </a:lnRef>
              <a:fillRef idx="0">
                <a:schemeClr val="accent1"/>
              </a:fillRef>
              <a:effectRef idx="0">
                <a:schemeClr val="accent1"/>
              </a:effectRef>
              <a:fontRef idx="minor">
                <a:schemeClr val="tx1"/>
              </a:fontRef>
            </p:style>
          </p:cxnSp>
        </p:grpSp>
        <p:cxnSp>
          <p:nvCxnSpPr>
            <p:cNvPr id="25" name="Connecteur droit 24">
              <a:extLst>
                <a:ext uri="{FF2B5EF4-FFF2-40B4-BE49-F238E27FC236}">
                  <a16:creationId xmlns:a16="http://schemas.microsoft.com/office/drawing/2014/main" id="{731F621A-13D7-432F-8B86-0365A13AC7F3}"/>
                </a:ext>
              </a:extLst>
            </p:cNvPr>
            <p:cNvCxnSpPr/>
            <p:nvPr/>
          </p:nvCxnSpPr>
          <p:spPr>
            <a:xfrm>
              <a:off x="5035550" y="3571538"/>
              <a:ext cx="1549400" cy="0"/>
            </a:xfrm>
            <a:prstGeom prst="line">
              <a:avLst/>
            </a:prstGeom>
            <a:ln>
              <a:solidFill>
                <a:srgbClr val="B1FFAD"/>
              </a:solidFill>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253372C5-63FB-49BA-BBFE-07E9AFB0DE14}"/>
                </a:ext>
              </a:extLst>
            </p:cNvPr>
            <p:cNvCxnSpPr/>
            <p:nvPr/>
          </p:nvCxnSpPr>
          <p:spPr>
            <a:xfrm>
              <a:off x="5035550" y="3746501"/>
              <a:ext cx="1549400" cy="0"/>
            </a:xfrm>
            <a:prstGeom prst="line">
              <a:avLst/>
            </a:prstGeom>
            <a:ln>
              <a:solidFill>
                <a:srgbClr val="B1FFAD"/>
              </a:solidFill>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B2C9DAC6-AA47-4B4C-B5E0-BE20E0398405}"/>
                </a:ext>
              </a:extLst>
            </p:cNvPr>
            <p:cNvCxnSpPr/>
            <p:nvPr/>
          </p:nvCxnSpPr>
          <p:spPr>
            <a:xfrm>
              <a:off x="5035550" y="3935076"/>
              <a:ext cx="1549400" cy="0"/>
            </a:xfrm>
            <a:prstGeom prst="line">
              <a:avLst/>
            </a:prstGeom>
            <a:ln>
              <a:solidFill>
                <a:srgbClr val="B1FFAD"/>
              </a:solidFill>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1AE8494A-5C7A-44CD-B136-5AB021A69726}"/>
                </a:ext>
              </a:extLst>
            </p:cNvPr>
            <p:cNvCxnSpPr/>
            <p:nvPr/>
          </p:nvCxnSpPr>
          <p:spPr>
            <a:xfrm>
              <a:off x="5035550" y="4104938"/>
              <a:ext cx="1549400" cy="0"/>
            </a:xfrm>
            <a:prstGeom prst="line">
              <a:avLst/>
            </a:prstGeom>
            <a:ln>
              <a:solidFill>
                <a:srgbClr val="B1FFAD"/>
              </a:solidFill>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EF183D02-7FAB-42EE-A90F-A358F7075C4C}"/>
                </a:ext>
              </a:extLst>
            </p:cNvPr>
            <p:cNvCxnSpPr/>
            <p:nvPr/>
          </p:nvCxnSpPr>
          <p:spPr>
            <a:xfrm>
              <a:off x="5035550" y="4279901"/>
              <a:ext cx="1549400" cy="0"/>
            </a:xfrm>
            <a:prstGeom prst="line">
              <a:avLst/>
            </a:prstGeom>
            <a:ln>
              <a:solidFill>
                <a:srgbClr val="B1FFAD"/>
              </a:solidFill>
            </a:ln>
          </p:spPr>
          <p:style>
            <a:lnRef idx="1">
              <a:schemeClr val="accent1"/>
            </a:lnRef>
            <a:fillRef idx="0">
              <a:schemeClr val="accent1"/>
            </a:fillRef>
            <a:effectRef idx="0">
              <a:schemeClr val="accent1"/>
            </a:effectRef>
            <a:fontRef idx="minor">
              <a:schemeClr val="tx1"/>
            </a:fontRef>
          </p:style>
        </p:cxnSp>
        <p:cxnSp>
          <p:nvCxnSpPr>
            <p:cNvPr id="30" name="Connecteur droit 29">
              <a:extLst>
                <a:ext uri="{FF2B5EF4-FFF2-40B4-BE49-F238E27FC236}">
                  <a16:creationId xmlns:a16="http://schemas.microsoft.com/office/drawing/2014/main" id="{F3B9AF17-9E25-494C-B25B-F9E3653F660A}"/>
                </a:ext>
              </a:extLst>
            </p:cNvPr>
            <p:cNvCxnSpPr/>
            <p:nvPr/>
          </p:nvCxnSpPr>
          <p:spPr>
            <a:xfrm>
              <a:off x="5035550" y="4468476"/>
              <a:ext cx="1549400" cy="0"/>
            </a:xfrm>
            <a:prstGeom prst="line">
              <a:avLst/>
            </a:prstGeom>
            <a:ln>
              <a:solidFill>
                <a:srgbClr val="B1FFAD"/>
              </a:solidFill>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7806AC2A-9BD8-4B5B-B0E9-4FD70C2CE866}"/>
                </a:ext>
              </a:extLst>
            </p:cNvPr>
            <p:cNvCxnSpPr/>
            <p:nvPr/>
          </p:nvCxnSpPr>
          <p:spPr>
            <a:xfrm>
              <a:off x="5035550" y="4633576"/>
              <a:ext cx="1549400" cy="0"/>
            </a:xfrm>
            <a:prstGeom prst="line">
              <a:avLst/>
            </a:prstGeom>
            <a:ln>
              <a:solidFill>
                <a:srgbClr val="B1FFAD"/>
              </a:solidFill>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D8C72496-399B-4773-8033-E67A7F01D44D}"/>
                </a:ext>
              </a:extLst>
            </p:cNvPr>
            <p:cNvCxnSpPr/>
            <p:nvPr/>
          </p:nvCxnSpPr>
          <p:spPr>
            <a:xfrm>
              <a:off x="5035550" y="4808539"/>
              <a:ext cx="1549400" cy="0"/>
            </a:xfrm>
            <a:prstGeom prst="line">
              <a:avLst/>
            </a:prstGeom>
            <a:ln>
              <a:solidFill>
                <a:srgbClr val="B1FFAD"/>
              </a:solidFill>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EFDC179B-B51E-4012-AA2C-0580BE6A95BB}"/>
                </a:ext>
              </a:extLst>
            </p:cNvPr>
            <p:cNvCxnSpPr/>
            <p:nvPr/>
          </p:nvCxnSpPr>
          <p:spPr>
            <a:xfrm>
              <a:off x="5035550" y="4997114"/>
              <a:ext cx="1549400" cy="0"/>
            </a:xfrm>
            <a:prstGeom prst="line">
              <a:avLst/>
            </a:prstGeom>
            <a:ln>
              <a:solidFill>
                <a:srgbClr val="B1FFAD"/>
              </a:solidFill>
            </a:ln>
          </p:spPr>
          <p:style>
            <a:lnRef idx="1">
              <a:schemeClr val="accent1"/>
            </a:lnRef>
            <a:fillRef idx="0">
              <a:schemeClr val="accent1"/>
            </a:fillRef>
            <a:effectRef idx="0">
              <a:schemeClr val="accent1"/>
            </a:effectRef>
            <a:fontRef idx="minor">
              <a:schemeClr val="tx1"/>
            </a:fontRef>
          </p:style>
        </p:cxnSp>
      </p:grpSp>
      <p:cxnSp>
        <p:nvCxnSpPr>
          <p:cNvPr id="43" name="Connecteur droit avec flèche 42">
            <a:extLst>
              <a:ext uri="{FF2B5EF4-FFF2-40B4-BE49-F238E27FC236}">
                <a16:creationId xmlns:a16="http://schemas.microsoft.com/office/drawing/2014/main" id="{E543CDCF-24F0-43AD-BEBD-994406ED0CA7}"/>
              </a:ext>
            </a:extLst>
          </p:cNvPr>
          <p:cNvCxnSpPr>
            <a:cxnSpLocks/>
          </p:cNvCxnSpPr>
          <p:nvPr/>
        </p:nvCxnSpPr>
        <p:spPr>
          <a:xfrm flipV="1">
            <a:off x="6879253" y="3189066"/>
            <a:ext cx="817639" cy="452522"/>
          </a:xfrm>
          <a:prstGeom prst="straightConnector1">
            <a:avLst/>
          </a:prstGeom>
          <a:ln w="57150">
            <a:solidFill>
              <a:srgbClr val="B1FFAD"/>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necteur droit avec flèche 43">
            <a:extLst>
              <a:ext uri="{FF2B5EF4-FFF2-40B4-BE49-F238E27FC236}">
                <a16:creationId xmlns:a16="http://schemas.microsoft.com/office/drawing/2014/main" id="{218B8196-EEA1-4C3E-9120-CAD54831B0DC}"/>
              </a:ext>
            </a:extLst>
          </p:cNvPr>
          <p:cNvCxnSpPr>
            <a:cxnSpLocks/>
          </p:cNvCxnSpPr>
          <p:nvPr/>
        </p:nvCxnSpPr>
        <p:spPr>
          <a:xfrm>
            <a:off x="6977090" y="4725917"/>
            <a:ext cx="817639" cy="571406"/>
          </a:xfrm>
          <a:prstGeom prst="straightConnector1">
            <a:avLst/>
          </a:prstGeom>
          <a:ln w="57150">
            <a:solidFill>
              <a:srgbClr val="B1FFAD"/>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necteur droit avec flèche 45">
            <a:extLst>
              <a:ext uri="{FF2B5EF4-FFF2-40B4-BE49-F238E27FC236}">
                <a16:creationId xmlns:a16="http://schemas.microsoft.com/office/drawing/2014/main" id="{30009261-7C48-4011-A9D5-CAF78C936773}"/>
              </a:ext>
            </a:extLst>
          </p:cNvPr>
          <p:cNvCxnSpPr>
            <a:cxnSpLocks/>
          </p:cNvCxnSpPr>
          <p:nvPr/>
        </p:nvCxnSpPr>
        <p:spPr>
          <a:xfrm flipH="1" flipV="1">
            <a:off x="3581185" y="2995665"/>
            <a:ext cx="954548" cy="645923"/>
          </a:xfrm>
          <a:prstGeom prst="straightConnector1">
            <a:avLst/>
          </a:prstGeom>
          <a:ln w="57150">
            <a:solidFill>
              <a:srgbClr val="B1FFAD"/>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necteur droit avec flèche 47">
            <a:extLst>
              <a:ext uri="{FF2B5EF4-FFF2-40B4-BE49-F238E27FC236}">
                <a16:creationId xmlns:a16="http://schemas.microsoft.com/office/drawing/2014/main" id="{7D2847DC-7776-4071-8D63-C1019C250C73}"/>
              </a:ext>
            </a:extLst>
          </p:cNvPr>
          <p:cNvCxnSpPr>
            <a:cxnSpLocks/>
          </p:cNvCxnSpPr>
          <p:nvPr/>
        </p:nvCxnSpPr>
        <p:spPr>
          <a:xfrm flipH="1">
            <a:off x="3581185" y="4653523"/>
            <a:ext cx="948856" cy="482114"/>
          </a:xfrm>
          <a:prstGeom prst="straightConnector1">
            <a:avLst/>
          </a:prstGeom>
          <a:ln w="57150">
            <a:solidFill>
              <a:srgbClr val="B1FFAD"/>
            </a:solidFill>
            <a:tailEnd type="triangle"/>
          </a:ln>
        </p:spPr>
        <p:style>
          <a:lnRef idx="1">
            <a:schemeClr val="accent1"/>
          </a:lnRef>
          <a:fillRef idx="0">
            <a:schemeClr val="accent1"/>
          </a:fillRef>
          <a:effectRef idx="0">
            <a:schemeClr val="accent1"/>
          </a:effectRef>
          <a:fontRef idx="minor">
            <a:schemeClr val="tx1"/>
          </a:fontRef>
        </p:style>
      </p:cxnSp>
      <p:pic>
        <p:nvPicPr>
          <p:cNvPr id="36" name="Image 35">
            <a:extLst>
              <a:ext uri="{FF2B5EF4-FFF2-40B4-BE49-F238E27FC236}">
                <a16:creationId xmlns:a16="http://schemas.microsoft.com/office/drawing/2014/main" id="{58CE0AC4-EB36-4264-B3DE-58191878295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37557" y="4017868"/>
            <a:ext cx="1271311" cy="1271311"/>
          </a:xfrm>
          <a:prstGeom prst="rect">
            <a:avLst/>
          </a:prstGeom>
        </p:spPr>
      </p:pic>
    </p:spTree>
    <p:extLst>
      <p:ext uri="{BB962C8B-B14F-4D97-AF65-F5344CB8AC3E}">
        <p14:creationId xmlns:p14="http://schemas.microsoft.com/office/powerpoint/2010/main" val="1875142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fade">
                                      <p:cBhvr>
                                        <p:cTn id="13" dur="750"/>
                                        <p:tgtEl>
                                          <p:spTgt spid="6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750" fill="hold"/>
                                        <p:tgtEl>
                                          <p:spTgt spid="34"/>
                                        </p:tgtEl>
                                        <p:attrNameLst>
                                          <p:attrName>ppt_w</p:attrName>
                                        </p:attrNameLst>
                                      </p:cBhvr>
                                      <p:tavLst>
                                        <p:tav tm="0">
                                          <p:val>
                                            <p:fltVal val="0"/>
                                          </p:val>
                                        </p:tav>
                                        <p:tav tm="100000">
                                          <p:val>
                                            <p:strVal val="#ppt_w"/>
                                          </p:val>
                                        </p:tav>
                                      </p:tavLst>
                                    </p:anim>
                                    <p:anim calcmode="lin" valueType="num">
                                      <p:cBhvr>
                                        <p:cTn id="18" dur="750" fill="hold"/>
                                        <p:tgtEl>
                                          <p:spTgt spid="34"/>
                                        </p:tgtEl>
                                        <p:attrNameLst>
                                          <p:attrName>ppt_h</p:attrName>
                                        </p:attrNameLst>
                                      </p:cBhvr>
                                      <p:tavLst>
                                        <p:tav tm="0">
                                          <p:val>
                                            <p:fltVal val="0"/>
                                          </p:val>
                                        </p:tav>
                                        <p:tav tm="100000">
                                          <p:val>
                                            <p:strVal val="#ppt_h"/>
                                          </p:val>
                                        </p:tav>
                                      </p:tavLst>
                                    </p:anim>
                                    <p:animEffect transition="in" filter="fade">
                                      <p:cBhvr>
                                        <p:cTn id="19" dur="750"/>
                                        <p:tgtEl>
                                          <p:spTgt spid="3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wipe(down)">
                                      <p:cBhvr>
                                        <p:cTn id="24" dur="750"/>
                                        <p:tgtEl>
                                          <p:spTgt spid="46"/>
                                        </p:tgtEl>
                                      </p:cBhvr>
                                    </p:animEffect>
                                  </p:childTnLst>
                                </p:cTn>
                              </p:par>
                            </p:childTnLst>
                          </p:cTn>
                        </p:par>
                        <p:par>
                          <p:cTn id="25" fill="hold">
                            <p:stCondLst>
                              <p:cond delay="750"/>
                            </p:stCondLst>
                            <p:childTnLst>
                              <p:par>
                                <p:cTn id="26" presetID="22" presetClass="entr" presetSubtype="1"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up)">
                                      <p:cBhvr>
                                        <p:cTn id="28" dur="75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up)">
                                      <p:cBhvr>
                                        <p:cTn id="33" dur="750"/>
                                        <p:tgtEl>
                                          <p:spTgt spid="48"/>
                                        </p:tgtEl>
                                      </p:cBhvr>
                                    </p:animEffect>
                                  </p:childTnLst>
                                </p:cTn>
                              </p:par>
                            </p:childTnLst>
                          </p:cTn>
                        </p:par>
                        <p:par>
                          <p:cTn id="34" fill="hold">
                            <p:stCondLst>
                              <p:cond delay="750"/>
                            </p:stCondLst>
                            <p:childTnLst>
                              <p:par>
                                <p:cTn id="35" presetID="22" presetClass="entr" presetSubtype="1"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up)">
                                      <p:cBhvr>
                                        <p:cTn id="37" dur="75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wipe(down)">
                                      <p:cBhvr>
                                        <p:cTn id="42" dur="750"/>
                                        <p:tgtEl>
                                          <p:spTgt spid="43"/>
                                        </p:tgtEl>
                                      </p:cBhvr>
                                    </p:animEffect>
                                  </p:childTnLst>
                                </p:cTn>
                              </p:par>
                            </p:childTnLst>
                          </p:cTn>
                        </p:par>
                        <p:par>
                          <p:cTn id="43" fill="hold">
                            <p:stCondLst>
                              <p:cond delay="75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75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750"/>
                                        <p:tgtEl>
                                          <p:spTgt spid="44"/>
                                        </p:tgtEl>
                                      </p:cBhvr>
                                    </p:animEffect>
                                  </p:childTnLst>
                                </p:cTn>
                              </p:par>
                            </p:childTnLst>
                          </p:cTn>
                        </p:par>
                        <p:par>
                          <p:cTn id="52" fill="hold">
                            <p:stCondLst>
                              <p:cond delay="750"/>
                            </p:stCondLst>
                            <p:childTnLst>
                              <p:par>
                                <p:cTn id="53" presetID="22" presetClass="entr" presetSubtype="1"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up)">
                                      <p:cBhvr>
                                        <p:cTn id="55" dur="75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nodeType="click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12" name="Connecteur droit avec flèche 111">
            <a:extLst>
              <a:ext uri="{FF2B5EF4-FFF2-40B4-BE49-F238E27FC236}">
                <a16:creationId xmlns:a16="http://schemas.microsoft.com/office/drawing/2014/main" id="{81732037-84C8-4F56-91CF-B7B2A89813D7}"/>
              </a:ext>
            </a:extLst>
          </p:cNvPr>
          <p:cNvCxnSpPr>
            <a:cxnSpLocks/>
          </p:cNvCxnSpPr>
          <p:nvPr/>
        </p:nvCxnSpPr>
        <p:spPr>
          <a:xfrm>
            <a:off x="9094045" y="4090319"/>
            <a:ext cx="1762" cy="762659"/>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nvGrpSpPr>
          <p:cNvPr id="22" name="Groupe 21">
            <a:extLst>
              <a:ext uri="{FF2B5EF4-FFF2-40B4-BE49-F238E27FC236}">
                <a16:creationId xmlns:a16="http://schemas.microsoft.com/office/drawing/2014/main" id="{617873CB-3C62-45A1-B475-93A53FD709FF}"/>
              </a:ext>
            </a:extLst>
          </p:cNvPr>
          <p:cNvGrpSpPr/>
          <p:nvPr/>
        </p:nvGrpSpPr>
        <p:grpSpPr>
          <a:xfrm>
            <a:off x="699462" y="4934243"/>
            <a:ext cx="3529385" cy="1400175"/>
            <a:chOff x="2487811" y="3523385"/>
            <a:chExt cx="7295120" cy="2894115"/>
          </a:xfrm>
        </p:grpSpPr>
        <p:pic>
          <p:nvPicPr>
            <p:cNvPr id="6" name="Image 5">
              <a:extLst>
                <a:ext uri="{FF2B5EF4-FFF2-40B4-BE49-F238E27FC236}">
                  <a16:creationId xmlns:a16="http://schemas.microsoft.com/office/drawing/2014/main" id="{B86A1ABE-68DB-46B0-943E-B05CB7C2C5D0}"/>
                </a:ext>
              </a:extLst>
            </p:cNvPr>
            <p:cNvPicPr>
              <a:picLocks noChangeAspect="1"/>
            </p:cNvPicPr>
            <p:nvPr/>
          </p:nvPicPr>
          <p:blipFill rotWithShape="1">
            <a:blip r:embed="rId3">
              <a:extLst>
                <a:ext uri="{28A0092B-C50C-407E-A947-70E740481C1C}">
                  <a14:useLocalDpi xmlns:a14="http://schemas.microsoft.com/office/drawing/2010/main" val="0"/>
                </a:ext>
              </a:extLst>
            </a:blip>
            <a:srcRect r="25152"/>
            <a:stretch/>
          </p:blipFill>
          <p:spPr>
            <a:xfrm>
              <a:off x="4734462" y="3523385"/>
              <a:ext cx="2170440" cy="1821748"/>
            </a:xfrm>
            <a:prstGeom prst="rect">
              <a:avLst/>
            </a:prstGeom>
          </p:spPr>
        </p:pic>
        <p:pic>
          <p:nvPicPr>
            <p:cNvPr id="7" name="Image 6">
              <a:extLst>
                <a:ext uri="{FF2B5EF4-FFF2-40B4-BE49-F238E27FC236}">
                  <a16:creationId xmlns:a16="http://schemas.microsoft.com/office/drawing/2014/main" id="{6B101D43-2C29-43B5-AE58-A2AFC810FE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9753" y="5197646"/>
              <a:ext cx="7207313" cy="1036043"/>
            </a:xfrm>
            <a:prstGeom prst="rect">
              <a:avLst/>
            </a:prstGeom>
          </p:spPr>
        </p:pic>
        <p:pic>
          <p:nvPicPr>
            <p:cNvPr id="8" name="Image 7" descr="Une image contenant silhouette&#10;&#10;Description générée avec un niveau de confiance élevé">
              <a:extLst>
                <a:ext uri="{FF2B5EF4-FFF2-40B4-BE49-F238E27FC236}">
                  <a16:creationId xmlns:a16="http://schemas.microsoft.com/office/drawing/2014/main" id="{DD4837BC-49DB-455B-A7C8-9A55BC7F9F1E}"/>
                </a:ext>
              </a:extLst>
            </p:cNvPr>
            <p:cNvPicPr>
              <a:picLocks noChangeAspect="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21306232">
              <a:off x="4812602" y="4897227"/>
              <a:ext cx="252734" cy="372201"/>
            </a:xfrm>
            <a:prstGeom prst="rect">
              <a:avLst/>
            </a:prstGeom>
          </p:spPr>
        </p:pic>
        <p:pic>
          <p:nvPicPr>
            <p:cNvPr id="9" name="Image 8" descr="Une image contenant silhouette&#10;&#10;Description générée avec un niveau de confiance élevé">
              <a:extLst>
                <a:ext uri="{FF2B5EF4-FFF2-40B4-BE49-F238E27FC236}">
                  <a16:creationId xmlns:a16="http://schemas.microsoft.com/office/drawing/2014/main" id="{D83F8E93-6F17-44F3-AF0E-34D3514A0A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05001" y="5765806"/>
              <a:ext cx="580315" cy="475407"/>
            </a:xfrm>
            <a:prstGeom prst="rect">
              <a:avLst/>
            </a:prstGeom>
          </p:spPr>
        </p:pic>
        <p:pic>
          <p:nvPicPr>
            <p:cNvPr id="10" name="Image 9" descr="Une image contenant silhouette&#10;&#10;Description générée avec un niveau de confiance élevé">
              <a:extLst>
                <a:ext uri="{FF2B5EF4-FFF2-40B4-BE49-F238E27FC236}">
                  <a16:creationId xmlns:a16="http://schemas.microsoft.com/office/drawing/2014/main" id="{2C0ED125-D87D-4E26-9306-71C38AB80354}"/>
                </a:ext>
              </a:extLst>
            </p:cNvPr>
            <p:cNvPicPr>
              <a:picLocks noChangeAspect="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21377146">
              <a:off x="5068056" y="4879939"/>
              <a:ext cx="252734" cy="372201"/>
            </a:xfrm>
            <a:prstGeom prst="rect">
              <a:avLst/>
            </a:prstGeom>
          </p:spPr>
        </p:pic>
        <p:pic>
          <p:nvPicPr>
            <p:cNvPr id="11" name="Image 10" descr="Une image contenant silhouette&#10;&#10;Description générée avec un niveau de confiance élevé">
              <a:extLst>
                <a:ext uri="{FF2B5EF4-FFF2-40B4-BE49-F238E27FC236}">
                  <a16:creationId xmlns:a16="http://schemas.microsoft.com/office/drawing/2014/main" id="{79AE4510-166E-45BA-83E6-A7B90E2D94FA}"/>
                </a:ext>
              </a:extLst>
            </p:cNvPr>
            <p:cNvPicPr>
              <a:picLocks noChangeAspect="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21402053">
              <a:off x="5325586" y="4864973"/>
              <a:ext cx="252734" cy="372201"/>
            </a:xfrm>
            <a:prstGeom prst="rect">
              <a:avLst/>
            </a:prstGeom>
          </p:spPr>
        </p:pic>
        <p:pic>
          <p:nvPicPr>
            <p:cNvPr id="12" name="Image 11">
              <a:extLst>
                <a:ext uri="{FF2B5EF4-FFF2-40B4-BE49-F238E27FC236}">
                  <a16:creationId xmlns:a16="http://schemas.microsoft.com/office/drawing/2014/main" id="{7056ABE2-9CF9-4847-A02F-97153D5C534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25925" y="5597651"/>
              <a:ext cx="557006" cy="636039"/>
            </a:xfrm>
            <a:prstGeom prst="rect">
              <a:avLst/>
            </a:prstGeom>
          </p:spPr>
        </p:pic>
        <p:pic>
          <p:nvPicPr>
            <p:cNvPr id="13" name="Graphique 12" descr="Vache">
              <a:extLst>
                <a:ext uri="{FF2B5EF4-FFF2-40B4-BE49-F238E27FC236}">
                  <a16:creationId xmlns:a16="http://schemas.microsoft.com/office/drawing/2014/main" id="{FDC1CAC4-BA85-4D61-A553-467D097016B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487811" y="5503100"/>
              <a:ext cx="914400" cy="914400"/>
            </a:xfrm>
            <a:prstGeom prst="rect">
              <a:avLst/>
            </a:prstGeom>
          </p:spPr>
        </p:pic>
        <p:pic>
          <p:nvPicPr>
            <p:cNvPr id="14" name="Graphique 13" descr="Canard">
              <a:extLst>
                <a:ext uri="{FF2B5EF4-FFF2-40B4-BE49-F238E27FC236}">
                  <a16:creationId xmlns:a16="http://schemas.microsoft.com/office/drawing/2014/main" id="{FCD94951-5904-49CE-8A2E-6FECFA2F70F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860506" y="5292240"/>
              <a:ext cx="500780" cy="500780"/>
            </a:xfrm>
            <a:prstGeom prst="rect">
              <a:avLst/>
            </a:prstGeom>
          </p:spPr>
        </p:pic>
        <p:pic>
          <p:nvPicPr>
            <p:cNvPr id="15" name="Image 14">
              <a:extLst>
                <a:ext uri="{FF2B5EF4-FFF2-40B4-BE49-F238E27FC236}">
                  <a16:creationId xmlns:a16="http://schemas.microsoft.com/office/drawing/2014/main" id="{6107BC0F-F52A-411C-BB87-DA97A72D43C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470559" y="5821292"/>
              <a:ext cx="317258" cy="396278"/>
            </a:xfrm>
            <a:prstGeom prst="rect">
              <a:avLst/>
            </a:prstGeom>
          </p:spPr>
        </p:pic>
        <p:pic>
          <p:nvPicPr>
            <p:cNvPr id="16" name="Image 15">
              <a:extLst>
                <a:ext uri="{FF2B5EF4-FFF2-40B4-BE49-F238E27FC236}">
                  <a16:creationId xmlns:a16="http://schemas.microsoft.com/office/drawing/2014/main" id="{946C9B42-0DB7-4629-A884-292B3E96153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09549" y="5597651"/>
              <a:ext cx="557006" cy="636039"/>
            </a:xfrm>
            <a:prstGeom prst="rect">
              <a:avLst/>
            </a:prstGeom>
          </p:spPr>
        </p:pic>
        <p:pic>
          <p:nvPicPr>
            <p:cNvPr id="17" name="Image 16">
              <a:extLst>
                <a:ext uri="{FF2B5EF4-FFF2-40B4-BE49-F238E27FC236}">
                  <a16:creationId xmlns:a16="http://schemas.microsoft.com/office/drawing/2014/main" id="{DD01915C-7E41-40F4-91FB-A60C34F9E42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94192" y="5599050"/>
              <a:ext cx="557006" cy="636039"/>
            </a:xfrm>
            <a:prstGeom prst="rect">
              <a:avLst/>
            </a:prstGeom>
          </p:spPr>
        </p:pic>
        <p:pic>
          <p:nvPicPr>
            <p:cNvPr id="18" name="Image 17">
              <a:extLst>
                <a:ext uri="{FF2B5EF4-FFF2-40B4-BE49-F238E27FC236}">
                  <a16:creationId xmlns:a16="http://schemas.microsoft.com/office/drawing/2014/main" id="{A6109347-39C1-43A7-AB31-5F0B4FE2890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778338" y="5819912"/>
              <a:ext cx="317258" cy="396278"/>
            </a:xfrm>
            <a:prstGeom prst="rect">
              <a:avLst/>
            </a:prstGeom>
          </p:spPr>
        </p:pic>
        <p:pic>
          <p:nvPicPr>
            <p:cNvPr id="19" name="Image 18" descr="Une image contenant conteneur, corbeille, panier&#10;&#10;Description générée avec un niveau de confiance très élevé">
              <a:extLst>
                <a:ext uri="{FF2B5EF4-FFF2-40B4-BE49-F238E27FC236}">
                  <a16:creationId xmlns:a16="http://schemas.microsoft.com/office/drawing/2014/main" id="{9197DF31-F586-455D-B596-D23D36701C1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220148" y="5197646"/>
              <a:ext cx="463297" cy="1048514"/>
            </a:xfrm>
            <a:prstGeom prst="rect">
              <a:avLst/>
            </a:prstGeom>
          </p:spPr>
        </p:pic>
        <p:pic>
          <p:nvPicPr>
            <p:cNvPr id="20" name="Image 19">
              <a:extLst>
                <a:ext uri="{FF2B5EF4-FFF2-40B4-BE49-F238E27FC236}">
                  <a16:creationId xmlns:a16="http://schemas.microsoft.com/office/drawing/2014/main" id="{101137E2-7153-4B7C-8D7E-59F9CDD1CF87}"/>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flipH="1">
              <a:off x="6656809" y="4937355"/>
              <a:ext cx="1482153" cy="1311383"/>
            </a:xfrm>
            <a:prstGeom prst="rect">
              <a:avLst/>
            </a:prstGeom>
          </p:spPr>
        </p:pic>
        <p:pic>
          <p:nvPicPr>
            <p:cNvPr id="21" name="Graphique 20">
              <a:extLst>
                <a:ext uri="{FF2B5EF4-FFF2-40B4-BE49-F238E27FC236}">
                  <a16:creationId xmlns:a16="http://schemas.microsoft.com/office/drawing/2014/main" id="{BE97A742-3AB8-4B54-8DA8-0E41BF83872B}"/>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834998" y="5182597"/>
              <a:ext cx="295573" cy="295573"/>
            </a:xfrm>
            <a:prstGeom prst="rect">
              <a:avLst/>
            </a:prstGeom>
          </p:spPr>
        </p:pic>
      </p:grpSp>
      <p:grpSp>
        <p:nvGrpSpPr>
          <p:cNvPr id="23" name="Groupe 22">
            <a:extLst>
              <a:ext uri="{FF2B5EF4-FFF2-40B4-BE49-F238E27FC236}">
                <a16:creationId xmlns:a16="http://schemas.microsoft.com/office/drawing/2014/main" id="{49BC89AB-EB7C-4342-8BD7-4DF39E9DC6FE}"/>
              </a:ext>
            </a:extLst>
          </p:cNvPr>
          <p:cNvGrpSpPr/>
          <p:nvPr/>
        </p:nvGrpSpPr>
        <p:grpSpPr>
          <a:xfrm>
            <a:off x="1682829" y="2844095"/>
            <a:ext cx="1389376" cy="1249282"/>
            <a:chOff x="4238628" y="2142918"/>
            <a:chExt cx="3381378" cy="3468070"/>
          </a:xfrm>
        </p:grpSpPr>
        <p:pic>
          <p:nvPicPr>
            <p:cNvPr id="24" name="Graphique 23">
              <a:extLst>
                <a:ext uri="{FF2B5EF4-FFF2-40B4-BE49-F238E27FC236}">
                  <a16:creationId xmlns:a16="http://schemas.microsoft.com/office/drawing/2014/main" id="{6CD08069-DA56-4C17-B3D4-A79B3E05FC4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238628" y="2142918"/>
              <a:ext cx="3381378" cy="3468070"/>
            </a:xfrm>
            <a:prstGeom prst="rect">
              <a:avLst/>
            </a:prstGeom>
          </p:spPr>
        </p:pic>
        <p:grpSp>
          <p:nvGrpSpPr>
            <p:cNvPr id="25" name="Groupe 24">
              <a:extLst>
                <a:ext uri="{FF2B5EF4-FFF2-40B4-BE49-F238E27FC236}">
                  <a16:creationId xmlns:a16="http://schemas.microsoft.com/office/drawing/2014/main" id="{F790EB8E-1316-4D6E-B364-2E9A6B3B73D0}"/>
                </a:ext>
              </a:extLst>
            </p:cNvPr>
            <p:cNvGrpSpPr/>
            <p:nvPr/>
          </p:nvGrpSpPr>
          <p:grpSpPr>
            <a:xfrm>
              <a:off x="5035550" y="2486025"/>
              <a:ext cx="1549400" cy="896938"/>
              <a:chOff x="5035550" y="2486025"/>
              <a:chExt cx="1549400" cy="896938"/>
            </a:xfrm>
          </p:grpSpPr>
          <p:cxnSp>
            <p:nvCxnSpPr>
              <p:cNvPr id="35" name="Connecteur droit 34">
                <a:extLst>
                  <a:ext uri="{FF2B5EF4-FFF2-40B4-BE49-F238E27FC236}">
                    <a16:creationId xmlns:a16="http://schemas.microsoft.com/office/drawing/2014/main" id="{83D78CCF-BF9F-49B3-92EF-0ABAA8821654}"/>
                  </a:ext>
                </a:extLst>
              </p:cNvPr>
              <p:cNvCxnSpPr/>
              <p:nvPr/>
            </p:nvCxnSpPr>
            <p:spPr>
              <a:xfrm>
                <a:off x="5035550" y="2486025"/>
                <a:ext cx="1549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F4AEE079-E011-4934-8945-C7E82D1D6209}"/>
                  </a:ext>
                </a:extLst>
              </p:cNvPr>
              <p:cNvCxnSpPr/>
              <p:nvPr/>
            </p:nvCxnSpPr>
            <p:spPr>
              <a:xfrm>
                <a:off x="5035550" y="2660988"/>
                <a:ext cx="1549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35A370B4-5D95-4990-87EA-1882A405D34F}"/>
                  </a:ext>
                </a:extLst>
              </p:cNvPr>
              <p:cNvCxnSpPr/>
              <p:nvPr/>
            </p:nvCxnSpPr>
            <p:spPr>
              <a:xfrm>
                <a:off x="5035550" y="2849563"/>
                <a:ext cx="1549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DCA38143-AFE7-4D54-9352-48391434D951}"/>
                  </a:ext>
                </a:extLst>
              </p:cNvPr>
              <p:cNvCxnSpPr/>
              <p:nvPr/>
            </p:nvCxnSpPr>
            <p:spPr>
              <a:xfrm>
                <a:off x="5035550" y="3019425"/>
                <a:ext cx="1549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767C995B-7F6E-4255-BAA3-C8A9A94CE2A8}"/>
                  </a:ext>
                </a:extLst>
              </p:cNvPr>
              <p:cNvCxnSpPr/>
              <p:nvPr/>
            </p:nvCxnSpPr>
            <p:spPr>
              <a:xfrm>
                <a:off x="5035550" y="3194388"/>
                <a:ext cx="1549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8132781B-8FFA-4F87-A144-B2AF3112DAD0}"/>
                  </a:ext>
                </a:extLst>
              </p:cNvPr>
              <p:cNvCxnSpPr/>
              <p:nvPr/>
            </p:nvCxnSpPr>
            <p:spPr>
              <a:xfrm>
                <a:off x="5035550" y="3382963"/>
                <a:ext cx="1549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26" name="Connecteur droit 25">
              <a:extLst>
                <a:ext uri="{FF2B5EF4-FFF2-40B4-BE49-F238E27FC236}">
                  <a16:creationId xmlns:a16="http://schemas.microsoft.com/office/drawing/2014/main" id="{FF1A6738-767D-4708-AF0B-D1A3D8BD5B18}"/>
                </a:ext>
              </a:extLst>
            </p:cNvPr>
            <p:cNvCxnSpPr/>
            <p:nvPr/>
          </p:nvCxnSpPr>
          <p:spPr>
            <a:xfrm>
              <a:off x="5035550" y="3571538"/>
              <a:ext cx="1549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C10DC832-91FE-40F1-BB80-1D4EDA5FD1D9}"/>
                </a:ext>
              </a:extLst>
            </p:cNvPr>
            <p:cNvCxnSpPr/>
            <p:nvPr/>
          </p:nvCxnSpPr>
          <p:spPr>
            <a:xfrm>
              <a:off x="5035550" y="3746501"/>
              <a:ext cx="1549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1603E08A-2FFC-413E-B18F-69D69B73B739}"/>
                </a:ext>
              </a:extLst>
            </p:cNvPr>
            <p:cNvCxnSpPr/>
            <p:nvPr/>
          </p:nvCxnSpPr>
          <p:spPr>
            <a:xfrm>
              <a:off x="5035550" y="3935076"/>
              <a:ext cx="1549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2EE3DF80-6FC8-480A-BC58-FDF26AF0A6AD}"/>
                </a:ext>
              </a:extLst>
            </p:cNvPr>
            <p:cNvCxnSpPr/>
            <p:nvPr/>
          </p:nvCxnSpPr>
          <p:spPr>
            <a:xfrm>
              <a:off x="5035550" y="4104938"/>
              <a:ext cx="1549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0" name="Connecteur droit 29">
              <a:extLst>
                <a:ext uri="{FF2B5EF4-FFF2-40B4-BE49-F238E27FC236}">
                  <a16:creationId xmlns:a16="http://schemas.microsoft.com/office/drawing/2014/main" id="{7AA23A37-AA15-4278-BF77-5842E9AFDFC0}"/>
                </a:ext>
              </a:extLst>
            </p:cNvPr>
            <p:cNvCxnSpPr/>
            <p:nvPr/>
          </p:nvCxnSpPr>
          <p:spPr>
            <a:xfrm>
              <a:off x="5035550" y="4279901"/>
              <a:ext cx="1549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ECD1726F-8476-48BE-9648-A0472FDA3A27}"/>
                </a:ext>
              </a:extLst>
            </p:cNvPr>
            <p:cNvCxnSpPr/>
            <p:nvPr/>
          </p:nvCxnSpPr>
          <p:spPr>
            <a:xfrm>
              <a:off x="5035550" y="4468476"/>
              <a:ext cx="1549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03060B4F-2B22-4BC5-BD02-3AAA3C23B9A1}"/>
                </a:ext>
              </a:extLst>
            </p:cNvPr>
            <p:cNvCxnSpPr/>
            <p:nvPr/>
          </p:nvCxnSpPr>
          <p:spPr>
            <a:xfrm>
              <a:off x="5035550" y="4633576"/>
              <a:ext cx="1549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426FF9C8-A66C-4D62-BD4D-3F1450C98251}"/>
                </a:ext>
              </a:extLst>
            </p:cNvPr>
            <p:cNvCxnSpPr/>
            <p:nvPr/>
          </p:nvCxnSpPr>
          <p:spPr>
            <a:xfrm>
              <a:off x="5035550" y="4808539"/>
              <a:ext cx="1549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15551956-CE2C-40F3-8942-E18058CD0F6B}"/>
                </a:ext>
              </a:extLst>
            </p:cNvPr>
            <p:cNvCxnSpPr/>
            <p:nvPr/>
          </p:nvCxnSpPr>
          <p:spPr>
            <a:xfrm>
              <a:off x="5035550" y="4997114"/>
              <a:ext cx="1549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pic>
        <p:nvPicPr>
          <p:cNvPr id="42" name="Image 41">
            <a:extLst>
              <a:ext uri="{FF2B5EF4-FFF2-40B4-BE49-F238E27FC236}">
                <a16:creationId xmlns:a16="http://schemas.microsoft.com/office/drawing/2014/main" id="{CCCB7A26-2CE5-4AB7-AD9F-3C0D76CB5DCA}"/>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198145" y="3496955"/>
            <a:ext cx="784356" cy="784356"/>
          </a:xfrm>
          <a:prstGeom prst="rect">
            <a:avLst/>
          </a:prstGeom>
        </p:spPr>
      </p:pic>
      <p:grpSp>
        <p:nvGrpSpPr>
          <p:cNvPr id="44" name="Groupe 43">
            <a:extLst>
              <a:ext uri="{FF2B5EF4-FFF2-40B4-BE49-F238E27FC236}">
                <a16:creationId xmlns:a16="http://schemas.microsoft.com/office/drawing/2014/main" id="{CB4E6443-3AE1-44AB-AD82-47B9168E7462}"/>
              </a:ext>
            </a:extLst>
          </p:cNvPr>
          <p:cNvGrpSpPr/>
          <p:nvPr/>
        </p:nvGrpSpPr>
        <p:grpSpPr>
          <a:xfrm flipH="1">
            <a:off x="1134086" y="966962"/>
            <a:ext cx="2124079" cy="904077"/>
            <a:chOff x="9314795" y="1659122"/>
            <a:chExt cx="1446640" cy="615736"/>
          </a:xfrm>
          <a:effectLst>
            <a:outerShdw blurRad="63500" sx="102000" sy="102000" algn="ctr" rotWithShape="0">
              <a:prstClr val="black">
                <a:alpha val="40000"/>
              </a:prstClr>
            </a:outerShdw>
          </a:effectLst>
        </p:grpSpPr>
        <p:pic>
          <p:nvPicPr>
            <p:cNvPr id="45" name="Image 44">
              <a:extLst>
                <a:ext uri="{FF2B5EF4-FFF2-40B4-BE49-F238E27FC236}">
                  <a16:creationId xmlns:a16="http://schemas.microsoft.com/office/drawing/2014/main" id="{E6F02B48-83E9-4BBC-8BA5-2760D7076A9C}"/>
                </a:ext>
              </a:extLst>
            </p:cNvPr>
            <p:cNvPicPr>
              <a:picLocks noChangeAspect="1"/>
            </p:cNvPicPr>
            <p:nvPr/>
          </p:nvPicPr>
          <p:blipFill>
            <a:blip r:embed="rId20">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314795" y="1659122"/>
              <a:ext cx="1446640" cy="596776"/>
            </a:xfrm>
            <a:prstGeom prst="rect">
              <a:avLst/>
            </a:prstGeom>
          </p:spPr>
        </p:pic>
        <p:sp>
          <p:nvSpPr>
            <p:cNvPr id="46" name="Rectangle 45">
              <a:extLst>
                <a:ext uri="{FF2B5EF4-FFF2-40B4-BE49-F238E27FC236}">
                  <a16:creationId xmlns:a16="http://schemas.microsoft.com/office/drawing/2014/main" id="{72940ECE-6B4A-42ED-82E7-FF198879B779}"/>
                </a:ext>
              </a:extLst>
            </p:cNvPr>
            <p:cNvSpPr/>
            <p:nvPr/>
          </p:nvSpPr>
          <p:spPr>
            <a:xfrm>
              <a:off x="9990253" y="2054761"/>
              <a:ext cx="717500" cy="220097"/>
            </a:xfrm>
            <a:prstGeom prst="rect">
              <a:avLst/>
            </a:prstGeom>
          </p:spPr>
          <p:txBody>
            <a:bodyPr wrap="none">
              <a:spAutoFit/>
            </a:bodyPr>
            <a:lstStyle/>
            <a:p>
              <a:r>
                <a:rPr lang="fr-FR" sz="1500" dirty="0">
                  <a:solidFill>
                    <a:srgbClr val="00B050"/>
                  </a:solidFill>
                  <a:latin typeface="Helvetica" panose="020B0604020202020204" pitchFamily="34" charset="0"/>
                  <a:ea typeface="Times New Roman" panose="02020603050405020304" pitchFamily="18" charset="0"/>
                </a:rPr>
                <a:t>Collecteur</a:t>
              </a:r>
              <a:endParaRPr lang="fr-FR" sz="1500" dirty="0">
                <a:solidFill>
                  <a:srgbClr val="00B050"/>
                </a:solidFill>
              </a:endParaRPr>
            </a:p>
          </p:txBody>
        </p:sp>
      </p:grpSp>
      <p:cxnSp>
        <p:nvCxnSpPr>
          <p:cNvPr id="47" name="Connecteur droit avec flèche 46">
            <a:extLst>
              <a:ext uri="{FF2B5EF4-FFF2-40B4-BE49-F238E27FC236}">
                <a16:creationId xmlns:a16="http://schemas.microsoft.com/office/drawing/2014/main" id="{D776A8BC-6614-42BA-8B98-21E24A756A11}"/>
              </a:ext>
            </a:extLst>
          </p:cNvPr>
          <p:cNvCxnSpPr>
            <a:cxnSpLocks/>
          </p:cNvCxnSpPr>
          <p:nvPr/>
        </p:nvCxnSpPr>
        <p:spPr>
          <a:xfrm>
            <a:off x="2194363" y="4129310"/>
            <a:ext cx="1762" cy="762659"/>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necteur droit avec flèche 50">
            <a:extLst>
              <a:ext uri="{FF2B5EF4-FFF2-40B4-BE49-F238E27FC236}">
                <a16:creationId xmlns:a16="http://schemas.microsoft.com/office/drawing/2014/main" id="{69FCE49E-6EA8-49F6-8BA7-D22C2C351045}"/>
              </a:ext>
            </a:extLst>
          </p:cNvPr>
          <p:cNvCxnSpPr>
            <a:cxnSpLocks/>
          </p:cNvCxnSpPr>
          <p:nvPr/>
        </p:nvCxnSpPr>
        <p:spPr>
          <a:xfrm>
            <a:off x="2338749" y="2081779"/>
            <a:ext cx="0" cy="698104"/>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onnecteur droit avec flèche 57">
            <a:extLst>
              <a:ext uri="{FF2B5EF4-FFF2-40B4-BE49-F238E27FC236}">
                <a16:creationId xmlns:a16="http://schemas.microsoft.com/office/drawing/2014/main" id="{B9BC5716-0E5E-4F51-9FA8-9047C00747ED}"/>
              </a:ext>
            </a:extLst>
          </p:cNvPr>
          <p:cNvCxnSpPr>
            <a:cxnSpLocks/>
          </p:cNvCxnSpPr>
          <p:nvPr/>
        </p:nvCxnSpPr>
        <p:spPr>
          <a:xfrm>
            <a:off x="3438957" y="1552563"/>
            <a:ext cx="1754150"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Connecteur droit avec flèche 61">
            <a:extLst>
              <a:ext uri="{FF2B5EF4-FFF2-40B4-BE49-F238E27FC236}">
                <a16:creationId xmlns:a16="http://schemas.microsoft.com/office/drawing/2014/main" id="{F70499EE-3CD7-4ED3-AE9A-453ED01BEEC6}"/>
              </a:ext>
            </a:extLst>
          </p:cNvPr>
          <p:cNvCxnSpPr>
            <a:cxnSpLocks/>
          </p:cNvCxnSpPr>
          <p:nvPr/>
        </p:nvCxnSpPr>
        <p:spPr>
          <a:xfrm>
            <a:off x="5779295" y="2043679"/>
            <a:ext cx="0" cy="698104"/>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Connecteur droit avec flèche 66">
            <a:extLst>
              <a:ext uri="{FF2B5EF4-FFF2-40B4-BE49-F238E27FC236}">
                <a16:creationId xmlns:a16="http://schemas.microsoft.com/office/drawing/2014/main" id="{231075FA-727A-4230-8560-3099AC915A56}"/>
              </a:ext>
            </a:extLst>
          </p:cNvPr>
          <p:cNvCxnSpPr>
            <a:cxnSpLocks/>
          </p:cNvCxnSpPr>
          <p:nvPr/>
        </p:nvCxnSpPr>
        <p:spPr>
          <a:xfrm flipH="1">
            <a:off x="6365482" y="1558809"/>
            <a:ext cx="1720573"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nvGrpSpPr>
          <p:cNvPr id="70" name="Groupe 69">
            <a:extLst>
              <a:ext uri="{FF2B5EF4-FFF2-40B4-BE49-F238E27FC236}">
                <a16:creationId xmlns:a16="http://schemas.microsoft.com/office/drawing/2014/main" id="{7798DF0A-11B5-4C59-A990-520EF7738244}"/>
              </a:ext>
            </a:extLst>
          </p:cNvPr>
          <p:cNvGrpSpPr/>
          <p:nvPr/>
        </p:nvGrpSpPr>
        <p:grpSpPr>
          <a:xfrm flipH="1">
            <a:off x="8186615" y="961462"/>
            <a:ext cx="2124079" cy="876239"/>
            <a:chOff x="4576644" y="1460851"/>
            <a:chExt cx="1446640" cy="596776"/>
          </a:xfrm>
          <a:effectLst>
            <a:outerShdw blurRad="63500" sx="102000" sy="102000" algn="ctr" rotWithShape="0">
              <a:prstClr val="black">
                <a:alpha val="40000"/>
              </a:prstClr>
            </a:outerShdw>
          </a:effectLst>
        </p:grpSpPr>
        <p:pic>
          <p:nvPicPr>
            <p:cNvPr id="71" name="Image 70">
              <a:extLst>
                <a:ext uri="{FF2B5EF4-FFF2-40B4-BE49-F238E27FC236}">
                  <a16:creationId xmlns:a16="http://schemas.microsoft.com/office/drawing/2014/main" id="{8142B3CB-3C74-4BD5-A62C-6B2E13F39EC2}"/>
                </a:ext>
              </a:extLst>
            </p:cNvPr>
            <p:cNvPicPr>
              <a:picLocks noChangeAspect="1"/>
            </p:cNvPicPr>
            <p:nvPr/>
          </p:nvPicPr>
          <p:blipFill>
            <a:blip r:embed="rId20">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flipH="1">
              <a:off x="4576644" y="1460851"/>
              <a:ext cx="1446640" cy="596776"/>
            </a:xfrm>
            <a:prstGeom prst="rect">
              <a:avLst/>
            </a:prstGeom>
          </p:spPr>
        </p:pic>
        <p:sp>
          <p:nvSpPr>
            <p:cNvPr id="72" name="Rectangle 71">
              <a:extLst>
                <a:ext uri="{FF2B5EF4-FFF2-40B4-BE49-F238E27FC236}">
                  <a16:creationId xmlns:a16="http://schemas.microsoft.com/office/drawing/2014/main" id="{A588EE18-D23D-4318-8D41-3D88A7704988}"/>
                </a:ext>
              </a:extLst>
            </p:cNvPr>
            <p:cNvSpPr/>
            <p:nvPr/>
          </p:nvSpPr>
          <p:spPr>
            <a:xfrm>
              <a:off x="4577816" y="1820344"/>
              <a:ext cx="717500" cy="220097"/>
            </a:xfrm>
            <a:prstGeom prst="rect">
              <a:avLst/>
            </a:prstGeom>
          </p:spPr>
          <p:txBody>
            <a:bodyPr wrap="none">
              <a:spAutoFit/>
            </a:bodyPr>
            <a:lstStyle/>
            <a:p>
              <a:r>
                <a:rPr lang="fr-FR" sz="1500" dirty="0">
                  <a:solidFill>
                    <a:srgbClr val="00B050"/>
                  </a:solidFill>
                  <a:latin typeface="Helvetica" panose="020B0604020202020204" pitchFamily="34" charset="0"/>
                  <a:ea typeface="Times New Roman" panose="02020603050405020304" pitchFamily="18" charset="0"/>
                </a:rPr>
                <a:t>Collecteur</a:t>
              </a:r>
              <a:endParaRPr lang="fr-FR" sz="1500" dirty="0">
                <a:solidFill>
                  <a:srgbClr val="00B050"/>
                </a:solidFill>
              </a:endParaRPr>
            </a:p>
          </p:txBody>
        </p:sp>
      </p:grpSp>
      <p:grpSp>
        <p:nvGrpSpPr>
          <p:cNvPr id="74" name="Groupe 73">
            <a:extLst>
              <a:ext uri="{FF2B5EF4-FFF2-40B4-BE49-F238E27FC236}">
                <a16:creationId xmlns:a16="http://schemas.microsoft.com/office/drawing/2014/main" id="{9C18E6C6-7A19-4DB1-9A32-55E37D44FB81}"/>
              </a:ext>
            </a:extLst>
          </p:cNvPr>
          <p:cNvGrpSpPr/>
          <p:nvPr/>
        </p:nvGrpSpPr>
        <p:grpSpPr>
          <a:xfrm>
            <a:off x="8450042" y="2741783"/>
            <a:ext cx="1389376" cy="1249282"/>
            <a:chOff x="4238628" y="2142918"/>
            <a:chExt cx="3381378" cy="3468070"/>
          </a:xfrm>
        </p:grpSpPr>
        <p:pic>
          <p:nvPicPr>
            <p:cNvPr id="75" name="Graphique 74">
              <a:extLst>
                <a:ext uri="{FF2B5EF4-FFF2-40B4-BE49-F238E27FC236}">
                  <a16:creationId xmlns:a16="http://schemas.microsoft.com/office/drawing/2014/main" id="{34AD6D7D-D02F-479B-AB92-99226F2BE449}"/>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238628" y="2142918"/>
              <a:ext cx="3381378" cy="3468070"/>
            </a:xfrm>
            <a:prstGeom prst="rect">
              <a:avLst/>
            </a:prstGeom>
          </p:spPr>
        </p:pic>
        <p:grpSp>
          <p:nvGrpSpPr>
            <p:cNvPr id="76" name="Groupe 75">
              <a:extLst>
                <a:ext uri="{FF2B5EF4-FFF2-40B4-BE49-F238E27FC236}">
                  <a16:creationId xmlns:a16="http://schemas.microsoft.com/office/drawing/2014/main" id="{F1866AEB-88D0-44EA-9DE0-26A2F9F476CF}"/>
                </a:ext>
              </a:extLst>
            </p:cNvPr>
            <p:cNvGrpSpPr/>
            <p:nvPr/>
          </p:nvGrpSpPr>
          <p:grpSpPr>
            <a:xfrm>
              <a:off x="5035550" y="2486025"/>
              <a:ext cx="1549400" cy="896938"/>
              <a:chOff x="5035550" y="2486025"/>
              <a:chExt cx="1549400" cy="896938"/>
            </a:xfrm>
          </p:grpSpPr>
          <p:cxnSp>
            <p:nvCxnSpPr>
              <p:cNvPr id="86" name="Connecteur droit 85">
                <a:extLst>
                  <a:ext uri="{FF2B5EF4-FFF2-40B4-BE49-F238E27FC236}">
                    <a16:creationId xmlns:a16="http://schemas.microsoft.com/office/drawing/2014/main" id="{72745362-7EEC-4B56-9F16-846494FF4A56}"/>
                  </a:ext>
                </a:extLst>
              </p:cNvPr>
              <p:cNvCxnSpPr/>
              <p:nvPr/>
            </p:nvCxnSpPr>
            <p:spPr>
              <a:xfrm>
                <a:off x="5035550" y="2486025"/>
                <a:ext cx="1549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7" name="Connecteur droit 86">
                <a:extLst>
                  <a:ext uri="{FF2B5EF4-FFF2-40B4-BE49-F238E27FC236}">
                    <a16:creationId xmlns:a16="http://schemas.microsoft.com/office/drawing/2014/main" id="{4F0AD83A-E1F6-404C-9174-4018AC6F14B9}"/>
                  </a:ext>
                </a:extLst>
              </p:cNvPr>
              <p:cNvCxnSpPr/>
              <p:nvPr/>
            </p:nvCxnSpPr>
            <p:spPr>
              <a:xfrm>
                <a:off x="5035550" y="2660988"/>
                <a:ext cx="1549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8" name="Connecteur droit 87">
                <a:extLst>
                  <a:ext uri="{FF2B5EF4-FFF2-40B4-BE49-F238E27FC236}">
                    <a16:creationId xmlns:a16="http://schemas.microsoft.com/office/drawing/2014/main" id="{09C40E89-F68B-45EF-B65F-480D6641F3E5}"/>
                  </a:ext>
                </a:extLst>
              </p:cNvPr>
              <p:cNvCxnSpPr/>
              <p:nvPr/>
            </p:nvCxnSpPr>
            <p:spPr>
              <a:xfrm>
                <a:off x="5035550" y="2849563"/>
                <a:ext cx="1549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9" name="Connecteur droit 88">
                <a:extLst>
                  <a:ext uri="{FF2B5EF4-FFF2-40B4-BE49-F238E27FC236}">
                    <a16:creationId xmlns:a16="http://schemas.microsoft.com/office/drawing/2014/main" id="{9257FE27-2C17-418F-8EFE-0014B1175CF1}"/>
                  </a:ext>
                </a:extLst>
              </p:cNvPr>
              <p:cNvCxnSpPr/>
              <p:nvPr/>
            </p:nvCxnSpPr>
            <p:spPr>
              <a:xfrm>
                <a:off x="5035550" y="3019425"/>
                <a:ext cx="1549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0" name="Connecteur droit 89">
                <a:extLst>
                  <a:ext uri="{FF2B5EF4-FFF2-40B4-BE49-F238E27FC236}">
                    <a16:creationId xmlns:a16="http://schemas.microsoft.com/office/drawing/2014/main" id="{7680F9FE-3675-45D0-BF3B-A02F3CA86A06}"/>
                  </a:ext>
                </a:extLst>
              </p:cNvPr>
              <p:cNvCxnSpPr/>
              <p:nvPr/>
            </p:nvCxnSpPr>
            <p:spPr>
              <a:xfrm>
                <a:off x="5035550" y="3194388"/>
                <a:ext cx="1549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1" name="Connecteur droit 90">
                <a:extLst>
                  <a:ext uri="{FF2B5EF4-FFF2-40B4-BE49-F238E27FC236}">
                    <a16:creationId xmlns:a16="http://schemas.microsoft.com/office/drawing/2014/main" id="{7AC895E4-594C-4B83-865B-96A9E5B6BE9F}"/>
                  </a:ext>
                </a:extLst>
              </p:cNvPr>
              <p:cNvCxnSpPr/>
              <p:nvPr/>
            </p:nvCxnSpPr>
            <p:spPr>
              <a:xfrm>
                <a:off x="5035550" y="3382963"/>
                <a:ext cx="1549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77" name="Connecteur droit 76">
              <a:extLst>
                <a:ext uri="{FF2B5EF4-FFF2-40B4-BE49-F238E27FC236}">
                  <a16:creationId xmlns:a16="http://schemas.microsoft.com/office/drawing/2014/main" id="{9E75A9D8-5713-4A45-B310-9B7C0377F82A}"/>
                </a:ext>
              </a:extLst>
            </p:cNvPr>
            <p:cNvCxnSpPr/>
            <p:nvPr/>
          </p:nvCxnSpPr>
          <p:spPr>
            <a:xfrm>
              <a:off x="5035550" y="3571538"/>
              <a:ext cx="1549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8" name="Connecteur droit 77">
              <a:extLst>
                <a:ext uri="{FF2B5EF4-FFF2-40B4-BE49-F238E27FC236}">
                  <a16:creationId xmlns:a16="http://schemas.microsoft.com/office/drawing/2014/main" id="{144D3546-CE35-4577-B60F-29086AAE72B3}"/>
                </a:ext>
              </a:extLst>
            </p:cNvPr>
            <p:cNvCxnSpPr/>
            <p:nvPr/>
          </p:nvCxnSpPr>
          <p:spPr>
            <a:xfrm>
              <a:off x="5035550" y="3746501"/>
              <a:ext cx="1549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9" name="Connecteur droit 78">
              <a:extLst>
                <a:ext uri="{FF2B5EF4-FFF2-40B4-BE49-F238E27FC236}">
                  <a16:creationId xmlns:a16="http://schemas.microsoft.com/office/drawing/2014/main" id="{EE83B80D-F264-451A-B7B2-C8E72D4D06CF}"/>
                </a:ext>
              </a:extLst>
            </p:cNvPr>
            <p:cNvCxnSpPr/>
            <p:nvPr/>
          </p:nvCxnSpPr>
          <p:spPr>
            <a:xfrm>
              <a:off x="5035550" y="3935076"/>
              <a:ext cx="1549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0" name="Connecteur droit 79">
              <a:extLst>
                <a:ext uri="{FF2B5EF4-FFF2-40B4-BE49-F238E27FC236}">
                  <a16:creationId xmlns:a16="http://schemas.microsoft.com/office/drawing/2014/main" id="{B4A070C4-23A1-4A34-BDF0-E1CCF01CB1C9}"/>
                </a:ext>
              </a:extLst>
            </p:cNvPr>
            <p:cNvCxnSpPr/>
            <p:nvPr/>
          </p:nvCxnSpPr>
          <p:spPr>
            <a:xfrm>
              <a:off x="5035550" y="4104938"/>
              <a:ext cx="1549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1" name="Connecteur droit 80">
              <a:extLst>
                <a:ext uri="{FF2B5EF4-FFF2-40B4-BE49-F238E27FC236}">
                  <a16:creationId xmlns:a16="http://schemas.microsoft.com/office/drawing/2014/main" id="{BBFA3308-6219-405F-8E05-6E8DD9BAE244}"/>
                </a:ext>
              </a:extLst>
            </p:cNvPr>
            <p:cNvCxnSpPr/>
            <p:nvPr/>
          </p:nvCxnSpPr>
          <p:spPr>
            <a:xfrm>
              <a:off x="5035550" y="4279901"/>
              <a:ext cx="1549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2" name="Connecteur droit 81">
              <a:extLst>
                <a:ext uri="{FF2B5EF4-FFF2-40B4-BE49-F238E27FC236}">
                  <a16:creationId xmlns:a16="http://schemas.microsoft.com/office/drawing/2014/main" id="{55CE6BCF-D40E-4C6E-A9B6-05FB4A4B0F66}"/>
                </a:ext>
              </a:extLst>
            </p:cNvPr>
            <p:cNvCxnSpPr/>
            <p:nvPr/>
          </p:nvCxnSpPr>
          <p:spPr>
            <a:xfrm>
              <a:off x="5035550" y="4468476"/>
              <a:ext cx="1549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3" name="Connecteur droit 82">
              <a:extLst>
                <a:ext uri="{FF2B5EF4-FFF2-40B4-BE49-F238E27FC236}">
                  <a16:creationId xmlns:a16="http://schemas.microsoft.com/office/drawing/2014/main" id="{9F4865A9-1357-4377-BB65-B0C0D20D78C8}"/>
                </a:ext>
              </a:extLst>
            </p:cNvPr>
            <p:cNvCxnSpPr/>
            <p:nvPr/>
          </p:nvCxnSpPr>
          <p:spPr>
            <a:xfrm>
              <a:off x="5035550" y="4633576"/>
              <a:ext cx="1549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4" name="Connecteur droit 83">
              <a:extLst>
                <a:ext uri="{FF2B5EF4-FFF2-40B4-BE49-F238E27FC236}">
                  <a16:creationId xmlns:a16="http://schemas.microsoft.com/office/drawing/2014/main" id="{EFDDA739-2A0A-46E0-ACD2-D21E176D99DC}"/>
                </a:ext>
              </a:extLst>
            </p:cNvPr>
            <p:cNvCxnSpPr/>
            <p:nvPr/>
          </p:nvCxnSpPr>
          <p:spPr>
            <a:xfrm>
              <a:off x="5035550" y="4808539"/>
              <a:ext cx="1549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5" name="Connecteur droit 84">
              <a:extLst>
                <a:ext uri="{FF2B5EF4-FFF2-40B4-BE49-F238E27FC236}">
                  <a16:creationId xmlns:a16="http://schemas.microsoft.com/office/drawing/2014/main" id="{095F4D13-3F4F-41EF-AE85-E0432FF03A63}"/>
                </a:ext>
              </a:extLst>
            </p:cNvPr>
            <p:cNvCxnSpPr/>
            <p:nvPr/>
          </p:nvCxnSpPr>
          <p:spPr>
            <a:xfrm>
              <a:off x="5035550" y="4997114"/>
              <a:ext cx="1549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92" name="Connecteur droit avec flèche 91">
            <a:extLst>
              <a:ext uri="{FF2B5EF4-FFF2-40B4-BE49-F238E27FC236}">
                <a16:creationId xmlns:a16="http://schemas.microsoft.com/office/drawing/2014/main" id="{0C736C9E-3EBD-4888-910A-24A53E4721B8}"/>
              </a:ext>
            </a:extLst>
          </p:cNvPr>
          <p:cNvCxnSpPr>
            <a:cxnSpLocks/>
            <a:stCxn id="3074" idx="3"/>
          </p:cNvCxnSpPr>
          <p:nvPr/>
        </p:nvCxnSpPr>
        <p:spPr>
          <a:xfrm flipV="1">
            <a:off x="6668161" y="3376397"/>
            <a:ext cx="1948978" cy="810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95" name="Groupe 94">
            <a:extLst>
              <a:ext uri="{FF2B5EF4-FFF2-40B4-BE49-F238E27FC236}">
                <a16:creationId xmlns:a16="http://schemas.microsoft.com/office/drawing/2014/main" id="{92FA2247-487C-42EA-8FA2-CF12BABF106E}"/>
              </a:ext>
            </a:extLst>
          </p:cNvPr>
          <p:cNvGrpSpPr/>
          <p:nvPr/>
        </p:nvGrpSpPr>
        <p:grpSpPr>
          <a:xfrm>
            <a:off x="7499865" y="4923094"/>
            <a:ext cx="3529385" cy="1400175"/>
            <a:chOff x="2487811" y="3523385"/>
            <a:chExt cx="7295120" cy="2894115"/>
          </a:xfrm>
        </p:grpSpPr>
        <p:pic>
          <p:nvPicPr>
            <p:cNvPr id="96" name="Image 95">
              <a:extLst>
                <a:ext uri="{FF2B5EF4-FFF2-40B4-BE49-F238E27FC236}">
                  <a16:creationId xmlns:a16="http://schemas.microsoft.com/office/drawing/2014/main" id="{303CD8E3-26BA-46EE-A4E6-1F341AF56A57}"/>
                </a:ext>
              </a:extLst>
            </p:cNvPr>
            <p:cNvPicPr>
              <a:picLocks noChangeAspect="1"/>
            </p:cNvPicPr>
            <p:nvPr/>
          </p:nvPicPr>
          <p:blipFill rotWithShape="1">
            <a:blip r:embed="rId3">
              <a:extLst>
                <a:ext uri="{28A0092B-C50C-407E-A947-70E740481C1C}">
                  <a14:useLocalDpi xmlns:a14="http://schemas.microsoft.com/office/drawing/2010/main" val="0"/>
                </a:ext>
              </a:extLst>
            </a:blip>
            <a:srcRect r="25152"/>
            <a:stretch/>
          </p:blipFill>
          <p:spPr>
            <a:xfrm>
              <a:off x="4734462" y="3523385"/>
              <a:ext cx="2170440" cy="1821748"/>
            </a:xfrm>
            <a:prstGeom prst="rect">
              <a:avLst/>
            </a:prstGeom>
          </p:spPr>
        </p:pic>
        <p:pic>
          <p:nvPicPr>
            <p:cNvPr id="97" name="Image 96">
              <a:extLst>
                <a:ext uri="{FF2B5EF4-FFF2-40B4-BE49-F238E27FC236}">
                  <a16:creationId xmlns:a16="http://schemas.microsoft.com/office/drawing/2014/main" id="{D42A1D4F-C6B7-4AEF-975C-0D5EE95AC1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9753" y="5197646"/>
              <a:ext cx="7207313" cy="1036043"/>
            </a:xfrm>
            <a:prstGeom prst="rect">
              <a:avLst/>
            </a:prstGeom>
          </p:spPr>
        </p:pic>
        <p:pic>
          <p:nvPicPr>
            <p:cNvPr id="98" name="Image 97" descr="Une image contenant silhouette&#10;&#10;Description générée avec un niveau de confiance élevé">
              <a:extLst>
                <a:ext uri="{FF2B5EF4-FFF2-40B4-BE49-F238E27FC236}">
                  <a16:creationId xmlns:a16="http://schemas.microsoft.com/office/drawing/2014/main" id="{F8155CF5-FD95-410A-BC82-EDCC564CEB90}"/>
                </a:ext>
              </a:extLst>
            </p:cNvPr>
            <p:cNvPicPr>
              <a:picLocks noChangeAspect="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21306232">
              <a:off x="4812602" y="4897227"/>
              <a:ext cx="252734" cy="372201"/>
            </a:xfrm>
            <a:prstGeom prst="rect">
              <a:avLst/>
            </a:prstGeom>
          </p:spPr>
        </p:pic>
        <p:pic>
          <p:nvPicPr>
            <p:cNvPr id="99" name="Image 98" descr="Une image contenant silhouette&#10;&#10;Description générée avec un niveau de confiance élevé">
              <a:extLst>
                <a:ext uri="{FF2B5EF4-FFF2-40B4-BE49-F238E27FC236}">
                  <a16:creationId xmlns:a16="http://schemas.microsoft.com/office/drawing/2014/main" id="{0F3AAAE0-303A-4EA4-BEF6-14BEB68348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05001" y="5765806"/>
              <a:ext cx="580315" cy="475407"/>
            </a:xfrm>
            <a:prstGeom prst="rect">
              <a:avLst/>
            </a:prstGeom>
          </p:spPr>
        </p:pic>
        <p:pic>
          <p:nvPicPr>
            <p:cNvPr id="100" name="Image 99" descr="Une image contenant silhouette&#10;&#10;Description générée avec un niveau de confiance élevé">
              <a:extLst>
                <a:ext uri="{FF2B5EF4-FFF2-40B4-BE49-F238E27FC236}">
                  <a16:creationId xmlns:a16="http://schemas.microsoft.com/office/drawing/2014/main" id="{9A78E91E-25AE-44EB-818D-6DFEAE40A1BD}"/>
                </a:ext>
              </a:extLst>
            </p:cNvPr>
            <p:cNvPicPr>
              <a:picLocks noChangeAspect="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21377146">
              <a:off x="5068056" y="4879939"/>
              <a:ext cx="252734" cy="372201"/>
            </a:xfrm>
            <a:prstGeom prst="rect">
              <a:avLst/>
            </a:prstGeom>
          </p:spPr>
        </p:pic>
        <p:pic>
          <p:nvPicPr>
            <p:cNvPr id="101" name="Image 100" descr="Une image contenant silhouette&#10;&#10;Description générée avec un niveau de confiance élevé">
              <a:extLst>
                <a:ext uri="{FF2B5EF4-FFF2-40B4-BE49-F238E27FC236}">
                  <a16:creationId xmlns:a16="http://schemas.microsoft.com/office/drawing/2014/main" id="{F8C5B6C1-2BD1-42FA-A302-916463E4991C}"/>
                </a:ext>
              </a:extLst>
            </p:cNvPr>
            <p:cNvPicPr>
              <a:picLocks noChangeAspect="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21402053">
              <a:off x="5325586" y="4864973"/>
              <a:ext cx="252734" cy="372201"/>
            </a:xfrm>
            <a:prstGeom prst="rect">
              <a:avLst/>
            </a:prstGeom>
          </p:spPr>
        </p:pic>
        <p:pic>
          <p:nvPicPr>
            <p:cNvPr id="102" name="Image 101">
              <a:extLst>
                <a:ext uri="{FF2B5EF4-FFF2-40B4-BE49-F238E27FC236}">
                  <a16:creationId xmlns:a16="http://schemas.microsoft.com/office/drawing/2014/main" id="{3B555B14-E16C-49B1-86A3-949D4979F88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25925" y="5597651"/>
              <a:ext cx="557006" cy="636039"/>
            </a:xfrm>
            <a:prstGeom prst="rect">
              <a:avLst/>
            </a:prstGeom>
          </p:spPr>
        </p:pic>
        <p:pic>
          <p:nvPicPr>
            <p:cNvPr id="103" name="Graphique 102" descr="Vache">
              <a:extLst>
                <a:ext uri="{FF2B5EF4-FFF2-40B4-BE49-F238E27FC236}">
                  <a16:creationId xmlns:a16="http://schemas.microsoft.com/office/drawing/2014/main" id="{A07E8325-5ED3-48F1-8F68-B6943E3CF5B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487811" y="5503100"/>
              <a:ext cx="914400" cy="914400"/>
            </a:xfrm>
            <a:prstGeom prst="rect">
              <a:avLst/>
            </a:prstGeom>
          </p:spPr>
        </p:pic>
        <p:pic>
          <p:nvPicPr>
            <p:cNvPr id="104" name="Graphique 103" descr="Canard">
              <a:extLst>
                <a:ext uri="{FF2B5EF4-FFF2-40B4-BE49-F238E27FC236}">
                  <a16:creationId xmlns:a16="http://schemas.microsoft.com/office/drawing/2014/main" id="{1638A7C3-4571-4079-B36D-7823D731D44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860506" y="5292240"/>
              <a:ext cx="500780" cy="500780"/>
            </a:xfrm>
            <a:prstGeom prst="rect">
              <a:avLst/>
            </a:prstGeom>
          </p:spPr>
        </p:pic>
        <p:pic>
          <p:nvPicPr>
            <p:cNvPr id="105" name="Image 104">
              <a:extLst>
                <a:ext uri="{FF2B5EF4-FFF2-40B4-BE49-F238E27FC236}">
                  <a16:creationId xmlns:a16="http://schemas.microsoft.com/office/drawing/2014/main" id="{E7BFD103-FD93-42A4-84A6-152064A3355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470559" y="5821292"/>
              <a:ext cx="317258" cy="396278"/>
            </a:xfrm>
            <a:prstGeom prst="rect">
              <a:avLst/>
            </a:prstGeom>
          </p:spPr>
        </p:pic>
        <p:pic>
          <p:nvPicPr>
            <p:cNvPr id="106" name="Image 105">
              <a:extLst>
                <a:ext uri="{FF2B5EF4-FFF2-40B4-BE49-F238E27FC236}">
                  <a16:creationId xmlns:a16="http://schemas.microsoft.com/office/drawing/2014/main" id="{B39BA7E2-D7FE-42D1-9266-67FEACC3965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09549" y="5597651"/>
              <a:ext cx="557006" cy="636039"/>
            </a:xfrm>
            <a:prstGeom prst="rect">
              <a:avLst/>
            </a:prstGeom>
          </p:spPr>
        </p:pic>
        <p:pic>
          <p:nvPicPr>
            <p:cNvPr id="107" name="Image 106">
              <a:extLst>
                <a:ext uri="{FF2B5EF4-FFF2-40B4-BE49-F238E27FC236}">
                  <a16:creationId xmlns:a16="http://schemas.microsoft.com/office/drawing/2014/main" id="{08268C57-7C81-4D0B-A0C7-19463B8B0DA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94192" y="5599050"/>
              <a:ext cx="557006" cy="636039"/>
            </a:xfrm>
            <a:prstGeom prst="rect">
              <a:avLst/>
            </a:prstGeom>
          </p:spPr>
        </p:pic>
        <p:pic>
          <p:nvPicPr>
            <p:cNvPr id="108" name="Image 107">
              <a:extLst>
                <a:ext uri="{FF2B5EF4-FFF2-40B4-BE49-F238E27FC236}">
                  <a16:creationId xmlns:a16="http://schemas.microsoft.com/office/drawing/2014/main" id="{C40151C8-9EF5-417B-AEDC-D0C31483241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778338" y="5819912"/>
              <a:ext cx="317258" cy="396278"/>
            </a:xfrm>
            <a:prstGeom prst="rect">
              <a:avLst/>
            </a:prstGeom>
          </p:spPr>
        </p:pic>
        <p:pic>
          <p:nvPicPr>
            <p:cNvPr id="109" name="Image 108" descr="Une image contenant conteneur, corbeille, panier&#10;&#10;Description générée avec un niveau de confiance très élevé">
              <a:extLst>
                <a:ext uri="{FF2B5EF4-FFF2-40B4-BE49-F238E27FC236}">
                  <a16:creationId xmlns:a16="http://schemas.microsoft.com/office/drawing/2014/main" id="{84E2D943-DD22-480C-8661-AB195F9A3E6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220148" y="5197646"/>
              <a:ext cx="463297" cy="1048514"/>
            </a:xfrm>
            <a:prstGeom prst="rect">
              <a:avLst/>
            </a:prstGeom>
          </p:spPr>
        </p:pic>
        <p:pic>
          <p:nvPicPr>
            <p:cNvPr id="110" name="Image 109">
              <a:extLst>
                <a:ext uri="{FF2B5EF4-FFF2-40B4-BE49-F238E27FC236}">
                  <a16:creationId xmlns:a16="http://schemas.microsoft.com/office/drawing/2014/main" id="{5FBE2E19-C79C-4E38-AF38-705FCE456A3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flipH="1">
              <a:off x="6656809" y="4937355"/>
              <a:ext cx="1482153" cy="1311383"/>
            </a:xfrm>
            <a:prstGeom prst="rect">
              <a:avLst/>
            </a:prstGeom>
          </p:spPr>
        </p:pic>
        <p:pic>
          <p:nvPicPr>
            <p:cNvPr id="111" name="Graphique 110">
              <a:extLst>
                <a:ext uri="{FF2B5EF4-FFF2-40B4-BE49-F238E27FC236}">
                  <a16:creationId xmlns:a16="http://schemas.microsoft.com/office/drawing/2014/main" id="{F21784C2-D1A6-4A90-9692-7D3EE5C3001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834998" y="5182597"/>
              <a:ext cx="295573" cy="295573"/>
            </a:xfrm>
            <a:prstGeom prst="rect">
              <a:avLst/>
            </a:prstGeom>
          </p:spPr>
        </p:pic>
      </p:grpSp>
      <p:cxnSp>
        <p:nvCxnSpPr>
          <p:cNvPr id="116" name="Connecteur droit avec flèche 115">
            <a:extLst>
              <a:ext uri="{FF2B5EF4-FFF2-40B4-BE49-F238E27FC236}">
                <a16:creationId xmlns:a16="http://schemas.microsoft.com/office/drawing/2014/main" id="{D1D112D0-7158-4B0E-80E5-2C3AD72228FE}"/>
              </a:ext>
            </a:extLst>
          </p:cNvPr>
          <p:cNvCxnSpPr>
            <a:cxnSpLocks/>
          </p:cNvCxnSpPr>
          <p:nvPr/>
        </p:nvCxnSpPr>
        <p:spPr>
          <a:xfrm flipH="1">
            <a:off x="2982501" y="3358358"/>
            <a:ext cx="2060545"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Connecteur droit avec flèche 116">
            <a:extLst>
              <a:ext uri="{FF2B5EF4-FFF2-40B4-BE49-F238E27FC236}">
                <a16:creationId xmlns:a16="http://schemas.microsoft.com/office/drawing/2014/main" id="{231EA5B0-3F2F-4346-BD24-1BDB35579A1E}"/>
              </a:ext>
            </a:extLst>
          </p:cNvPr>
          <p:cNvCxnSpPr>
            <a:cxnSpLocks/>
          </p:cNvCxnSpPr>
          <p:nvPr/>
        </p:nvCxnSpPr>
        <p:spPr>
          <a:xfrm>
            <a:off x="9144730" y="1987811"/>
            <a:ext cx="0" cy="698104"/>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127" name="Graphique 126">
            <a:extLst>
              <a:ext uri="{FF2B5EF4-FFF2-40B4-BE49-F238E27FC236}">
                <a16:creationId xmlns:a16="http://schemas.microsoft.com/office/drawing/2014/main" id="{555D06F9-0200-4A3F-8B29-661D744138D2}"/>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7423621" y="2998397"/>
            <a:ext cx="756000" cy="756000"/>
          </a:xfrm>
          <a:prstGeom prst="rect">
            <a:avLst/>
          </a:prstGeom>
        </p:spPr>
      </p:pic>
      <p:pic>
        <p:nvPicPr>
          <p:cNvPr id="129" name="Graphique 128">
            <a:extLst>
              <a:ext uri="{FF2B5EF4-FFF2-40B4-BE49-F238E27FC236}">
                <a16:creationId xmlns:a16="http://schemas.microsoft.com/office/drawing/2014/main" id="{B19F72B6-0E75-4508-B7A7-86521D4F5788}"/>
              </a:ext>
            </a:extLst>
          </p:cNvPr>
          <p:cNvPicPr>
            <a:picLocks noChangeAspect="1"/>
          </p:cNvPicPr>
          <p:nvPr/>
        </p:nvPicPr>
        <p:blipFill rotWithShape="1">
          <a:blip r:embed="rId23">
            <a:extLst>
              <a:ext uri="{96DAC541-7B7A-43D3-8B79-37D633B846F1}">
                <asvg:svgBlip xmlns:asvg="http://schemas.microsoft.com/office/drawing/2016/SVG/main" r:embed="rId24"/>
              </a:ext>
            </a:extLst>
          </a:blip>
          <a:srcRect r="24382" b="26092"/>
          <a:stretch/>
        </p:blipFill>
        <p:spPr>
          <a:xfrm>
            <a:off x="3689543" y="3030716"/>
            <a:ext cx="773492" cy="756000"/>
          </a:xfrm>
          <a:prstGeom prst="rect">
            <a:avLst/>
          </a:prstGeom>
        </p:spPr>
      </p:pic>
      <p:pic>
        <p:nvPicPr>
          <p:cNvPr id="133" name="Graphique 132">
            <a:extLst>
              <a:ext uri="{FF2B5EF4-FFF2-40B4-BE49-F238E27FC236}">
                <a16:creationId xmlns:a16="http://schemas.microsoft.com/office/drawing/2014/main" id="{9149FB1E-489B-46E7-AB19-59D8112D62AC}"/>
              </a:ext>
            </a:extLst>
          </p:cNvPr>
          <p:cNvPicPr>
            <a:picLocks noChangeAspect="1"/>
          </p:cNvPicPr>
          <p:nvPr/>
        </p:nvPicPr>
        <p:blipFill rotWithShape="1">
          <a:blip r:embed="rId23">
            <a:extLst>
              <a:ext uri="{96DAC541-7B7A-43D3-8B79-37D633B846F1}">
                <asvg:svgBlip xmlns:asvg="http://schemas.microsoft.com/office/drawing/2016/SVG/main" r:embed="rId24"/>
              </a:ext>
            </a:extLst>
          </a:blip>
          <a:srcRect r="24382" b="26092"/>
          <a:stretch/>
        </p:blipFill>
        <p:spPr>
          <a:xfrm>
            <a:off x="1873419" y="4410340"/>
            <a:ext cx="773492" cy="756000"/>
          </a:xfrm>
          <a:prstGeom prst="rect">
            <a:avLst/>
          </a:prstGeom>
        </p:spPr>
      </p:pic>
      <p:pic>
        <p:nvPicPr>
          <p:cNvPr id="132" name="Graphique 131">
            <a:extLst>
              <a:ext uri="{FF2B5EF4-FFF2-40B4-BE49-F238E27FC236}">
                <a16:creationId xmlns:a16="http://schemas.microsoft.com/office/drawing/2014/main" id="{9F4AB350-7FC7-4BCA-9190-3712DEF418AB}"/>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9036124" y="3384845"/>
            <a:ext cx="756000" cy="756000"/>
          </a:xfrm>
          <a:prstGeom prst="rect">
            <a:avLst/>
          </a:prstGeom>
        </p:spPr>
      </p:pic>
      <p:pic>
        <p:nvPicPr>
          <p:cNvPr id="113" name="Image 112">
            <a:extLst>
              <a:ext uri="{FF2B5EF4-FFF2-40B4-BE49-F238E27FC236}">
                <a16:creationId xmlns:a16="http://schemas.microsoft.com/office/drawing/2014/main" id="{4B65484E-7195-4D1D-9845-B1090E9CE34E}"/>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5193107" y="725222"/>
            <a:ext cx="1172375" cy="1172375"/>
          </a:xfrm>
          <a:prstGeom prst="rect">
            <a:avLst/>
          </a:prstGeom>
        </p:spPr>
      </p:pic>
      <p:pic>
        <p:nvPicPr>
          <p:cNvPr id="3074" name="Picture 2" descr="RÃ©sultat de recherche d'images pour &quot;grall et associÃ©s&quot;">
            <a:extLst>
              <a:ext uri="{FF2B5EF4-FFF2-40B4-BE49-F238E27FC236}">
                <a16:creationId xmlns:a16="http://schemas.microsoft.com/office/drawing/2014/main" id="{1D9DFBA9-53DA-4959-BDFC-FEDECC36C54F}"/>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009496" y="2774905"/>
            <a:ext cx="1658665" cy="1219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6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750"/>
                                        <p:tgtEl>
                                          <p:spTgt spid="44"/>
                                        </p:tgtEl>
                                      </p:cBhvr>
                                    </p:animEffect>
                                  </p:childTnLst>
                                </p:cTn>
                              </p:par>
                            </p:childTnLst>
                          </p:cTn>
                        </p:par>
                        <p:par>
                          <p:cTn id="12" fill="hold">
                            <p:stCondLst>
                              <p:cond delay="750"/>
                            </p:stCondLst>
                            <p:childTnLst>
                              <p:par>
                                <p:cTn id="13" presetID="10" presetClass="entr" presetSubtype="0" fill="hold" nodeType="afterEffect">
                                  <p:stCondLst>
                                    <p:cond delay="0"/>
                                  </p:stCondLst>
                                  <p:childTnLst>
                                    <p:set>
                                      <p:cBhvr>
                                        <p:cTn id="14" dur="1" fill="hold">
                                          <p:stCondLst>
                                            <p:cond delay="0"/>
                                          </p:stCondLst>
                                        </p:cTn>
                                        <p:tgtEl>
                                          <p:spTgt spid="70"/>
                                        </p:tgtEl>
                                        <p:attrNameLst>
                                          <p:attrName>style.visibility</p:attrName>
                                        </p:attrNameLst>
                                      </p:cBhvr>
                                      <p:to>
                                        <p:strVal val="visible"/>
                                      </p:to>
                                    </p:set>
                                    <p:animEffect transition="in" filter="fade">
                                      <p:cBhvr>
                                        <p:cTn id="15" dur="750"/>
                                        <p:tgtEl>
                                          <p:spTgt spid="70"/>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wipe(left)">
                                      <p:cBhvr>
                                        <p:cTn id="19" dur="750"/>
                                        <p:tgtEl>
                                          <p:spTgt spid="58"/>
                                        </p:tgtEl>
                                      </p:cBhvr>
                                    </p:animEffect>
                                  </p:childTnLst>
                                </p:cTn>
                              </p:par>
                            </p:childTnLst>
                          </p:cTn>
                        </p:par>
                        <p:par>
                          <p:cTn id="20" fill="hold">
                            <p:stCondLst>
                              <p:cond delay="2250"/>
                            </p:stCondLst>
                            <p:childTnLst>
                              <p:par>
                                <p:cTn id="21" presetID="22" presetClass="entr" presetSubtype="2" fill="hold"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right)">
                                      <p:cBhvr>
                                        <p:cTn id="23" dur="250"/>
                                        <p:tgtEl>
                                          <p:spTgt spid="67"/>
                                        </p:tgtEl>
                                      </p:cBhvr>
                                    </p:animEffect>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13"/>
                                        </p:tgtEl>
                                        <p:attrNameLst>
                                          <p:attrName>style.visibility</p:attrName>
                                        </p:attrNameLst>
                                      </p:cBhvr>
                                      <p:to>
                                        <p:strVal val="visible"/>
                                      </p:to>
                                    </p:set>
                                    <p:animEffect transition="in" filter="wipe(down)">
                                      <p:cBhvr>
                                        <p:cTn id="27" dur="580">
                                          <p:stCondLst>
                                            <p:cond delay="0"/>
                                          </p:stCondLst>
                                        </p:cTn>
                                        <p:tgtEl>
                                          <p:spTgt spid="113"/>
                                        </p:tgtEl>
                                      </p:cBhvr>
                                    </p:animEffect>
                                    <p:anim calcmode="lin" valueType="num">
                                      <p:cBhvr>
                                        <p:cTn id="28" dur="1822" tmFilter="0,0; 0.14,0.36; 0.43,0.73; 0.71,0.91; 1.0,1.0">
                                          <p:stCondLst>
                                            <p:cond delay="0"/>
                                          </p:stCondLst>
                                        </p:cTn>
                                        <p:tgtEl>
                                          <p:spTgt spid="113"/>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13"/>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13"/>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13"/>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13"/>
                                        </p:tgtEl>
                                        <p:attrNameLst>
                                          <p:attrName>ppt_y</p:attrName>
                                        </p:attrNameLst>
                                      </p:cBhvr>
                                      <p:tavLst>
                                        <p:tav tm="0" fmla="#ppt_y-sin(pi*$)/81">
                                          <p:val>
                                            <p:fltVal val="0"/>
                                          </p:val>
                                        </p:tav>
                                        <p:tav tm="100000">
                                          <p:val>
                                            <p:fltVal val="1"/>
                                          </p:val>
                                        </p:tav>
                                      </p:tavLst>
                                    </p:anim>
                                    <p:animScale>
                                      <p:cBhvr>
                                        <p:cTn id="33" dur="26">
                                          <p:stCondLst>
                                            <p:cond delay="650"/>
                                          </p:stCondLst>
                                        </p:cTn>
                                        <p:tgtEl>
                                          <p:spTgt spid="113"/>
                                        </p:tgtEl>
                                      </p:cBhvr>
                                      <p:to x="100000" y="60000"/>
                                    </p:animScale>
                                    <p:animScale>
                                      <p:cBhvr>
                                        <p:cTn id="34" dur="166" decel="50000">
                                          <p:stCondLst>
                                            <p:cond delay="676"/>
                                          </p:stCondLst>
                                        </p:cTn>
                                        <p:tgtEl>
                                          <p:spTgt spid="113"/>
                                        </p:tgtEl>
                                      </p:cBhvr>
                                      <p:to x="100000" y="100000"/>
                                    </p:animScale>
                                    <p:animScale>
                                      <p:cBhvr>
                                        <p:cTn id="35" dur="26">
                                          <p:stCondLst>
                                            <p:cond delay="1312"/>
                                          </p:stCondLst>
                                        </p:cTn>
                                        <p:tgtEl>
                                          <p:spTgt spid="113"/>
                                        </p:tgtEl>
                                      </p:cBhvr>
                                      <p:to x="100000" y="80000"/>
                                    </p:animScale>
                                    <p:animScale>
                                      <p:cBhvr>
                                        <p:cTn id="36" dur="166" decel="50000">
                                          <p:stCondLst>
                                            <p:cond delay="1338"/>
                                          </p:stCondLst>
                                        </p:cTn>
                                        <p:tgtEl>
                                          <p:spTgt spid="113"/>
                                        </p:tgtEl>
                                      </p:cBhvr>
                                      <p:to x="100000" y="100000"/>
                                    </p:animScale>
                                    <p:animScale>
                                      <p:cBhvr>
                                        <p:cTn id="37" dur="26">
                                          <p:stCondLst>
                                            <p:cond delay="1642"/>
                                          </p:stCondLst>
                                        </p:cTn>
                                        <p:tgtEl>
                                          <p:spTgt spid="113"/>
                                        </p:tgtEl>
                                      </p:cBhvr>
                                      <p:to x="100000" y="90000"/>
                                    </p:animScale>
                                    <p:animScale>
                                      <p:cBhvr>
                                        <p:cTn id="38" dur="166" decel="50000">
                                          <p:stCondLst>
                                            <p:cond delay="1668"/>
                                          </p:stCondLst>
                                        </p:cTn>
                                        <p:tgtEl>
                                          <p:spTgt spid="113"/>
                                        </p:tgtEl>
                                      </p:cBhvr>
                                      <p:to x="100000" y="100000"/>
                                    </p:animScale>
                                    <p:animScale>
                                      <p:cBhvr>
                                        <p:cTn id="39" dur="26">
                                          <p:stCondLst>
                                            <p:cond delay="1808"/>
                                          </p:stCondLst>
                                        </p:cTn>
                                        <p:tgtEl>
                                          <p:spTgt spid="113"/>
                                        </p:tgtEl>
                                      </p:cBhvr>
                                      <p:to x="100000" y="95000"/>
                                    </p:animScale>
                                    <p:animScale>
                                      <p:cBhvr>
                                        <p:cTn id="40" dur="166" decel="50000">
                                          <p:stCondLst>
                                            <p:cond delay="1834"/>
                                          </p:stCondLst>
                                        </p:cTn>
                                        <p:tgtEl>
                                          <p:spTgt spid="113"/>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wipe(up)">
                                      <p:cBhvr>
                                        <p:cTn id="45" dur="750"/>
                                        <p:tgtEl>
                                          <p:spTgt spid="62"/>
                                        </p:tgtEl>
                                      </p:cBhvr>
                                    </p:animEffect>
                                  </p:childTnLst>
                                </p:cTn>
                              </p:par>
                            </p:childTnLst>
                          </p:cTn>
                        </p:par>
                        <p:par>
                          <p:cTn id="46" fill="hold">
                            <p:stCondLst>
                              <p:cond delay="750"/>
                            </p:stCondLst>
                            <p:childTnLst>
                              <p:par>
                                <p:cTn id="47" presetID="53" presetClass="entr" presetSubtype="16" fill="hold" nodeType="afterEffect">
                                  <p:stCondLst>
                                    <p:cond delay="0"/>
                                  </p:stCondLst>
                                  <p:childTnLst>
                                    <p:set>
                                      <p:cBhvr>
                                        <p:cTn id="48" dur="1" fill="hold">
                                          <p:stCondLst>
                                            <p:cond delay="0"/>
                                          </p:stCondLst>
                                        </p:cTn>
                                        <p:tgtEl>
                                          <p:spTgt spid="3074"/>
                                        </p:tgtEl>
                                        <p:attrNameLst>
                                          <p:attrName>style.visibility</p:attrName>
                                        </p:attrNameLst>
                                      </p:cBhvr>
                                      <p:to>
                                        <p:strVal val="visible"/>
                                      </p:to>
                                    </p:set>
                                    <p:anim calcmode="lin" valueType="num">
                                      <p:cBhvr>
                                        <p:cTn id="49" dur="500" fill="hold"/>
                                        <p:tgtEl>
                                          <p:spTgt spid="3074"/>
                                        </p:tgtEl>
                                        <p:attrNameLst>
                                          <p:attrName>ppt_w</p:attrName>
                                        </p:attrNameLst>
                                      </p:cBhvr>
                                      <p:tavLst>
                                        <p:tav tm="0">
                                          <p:val>
                                            <p:fltVal val="0"/>
                                          </p:val>
                                        </p:tav>
                                        <p:tav tm="100000">
                                          <p:val>
                                            <p:strVal val="#ppt_w"/>
                                          </p:val>
                                        </p:tav>
                                      </p:tavLst>
                                    </p:anim>
                                    <p:anim calcmode="lin" valueType="num">
                                      <p:cBhvr>
                                        <p:cTn id="50" dur="500" fill="hold"/>
                                        <p:tgtEl>
                                          <p:spTgt spid="3074"/>
                                        </p:tgtEl>
                                        <p:attrNameLst>
                                          <p:attrName>ppt_h</p:attrName>
                                        </p:attrNameLst>
                                      </p:cBhvr>
                                      <p:tavLst>
                                        <p:tav tm="0">
                                          <p:val>
                                            <p:fltVal val="0"/>
                                          </p:val>
                                        </p:tav>
                                        <p:tav tm="100000">
                                          <p:val>
                                            <p:strVal val="#ppt_h"/>
                                          </p:val>
                                        </p:tav>
                                      </p:tavLst>
                                    </p:anim>
                                    <p:animEffect transition="in" filter="fade">
                                      <p:cBhvr>
                                        <p:cTn id="51" dur="500"/>
                                        <p:tgtEl>
                                          <p:spTgt spid="307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wipe(up)">
                                      <p:cBhvr>
                                        <p:cTn id="56" dur="750"/>
                                        <p:tgtEl>
                                          <p:spTgt spid="51"/>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down)">
                                      <p:cBhvr>
                                        <p:cTn id="61" dur="750"/>
                                        <p:tgtEl>
                                          <p:spTgt spid="116"/>
                                        </p:tgtEl>
                                      </p:cBhvr>
                                    </p:animEffect>
                                  </p:childTnLst>
                                </p:cTn>
                              </p:par>
                            </p:childTnLst>
                          </p:cTn>
                        </p:par>
                        <p:par>
                          <p:cTn id="62" fill="hold">
                            <p:stCondLst>
                              <p:cond delay="750"/>
                            </p:stCondLst>
                            <p:childTnLst>
                              <p:par>
                                <p:cTn id="63" presetID="53" presetClass="entr" presetSubtype="16"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p:cTn id="65" dur="750" fill="hold"/>
                                        <p:tgtEl>
                                          <p:spTgt spid="129"/>
                                        </p:tgtEl>
                                        <p:attrNameLst>
                                          <p:attrName>ppt_w</p:attrName>
                                        </p:attrNameLst>
                                      </p:cBhvr>
                                      <p:tavLst>
                                        <p:tav tm="0">
                                          <p:val>
                                            <p:fltVal val="0"/>
                                          </p:val>
                                        </p:tav>
                                        <p:tav tm="100000">
                                          <p:val>
                                            <p:strVal val="#ppt_w"/>
                                          </p:val>
                                        </p:tav>
                                      </p:tavLst>
                                    </p:anim>
                                    <p:anim calcmode="lin" valueType="num">
                                      <p:cBhvr>
                                        <p:cTn id="66" dur="750" fill="hold"/>
                                        <p:tgtEl>
                                          <p:spTgt spid="129"/>
                                        </p:tgtEl>
                                        <p:attrNameLst>
                                          <p:attrName>ppt_h</p:attrName>
                                        </p:attrNameLst>
                                      </p:cBhvr>
                                      <p:tavLst>
                                        <p:tav tm="0">
                                          <p:val>
                                            <p:fltVal val="0"/>
                                          </p:val>
                                        </p:tav>
                                        <p:tav tm="100000">
                                          <p:val>
                                            <p:strVal val="#ppt_h"/>
                                          </p:val>
                                        </p:tav>
                                      </p:tavLst>
                                    </p:anim>
                                    <p:animEffect transition="in" filter="fade">
                                      <p:cBhvr>
                                        <p:cTn id="67" dur="750"/>
                                        <p:tgtEl>
                                          <p:spTgt spid="129"/>
                                        </p:tgtEl>
                                      </p:cBhvr>
                                    </p:animEffect>
                                  </p:childTnLst>
                                </p:cTn>
                              </p:par>
                              <p:par>
                                <p:cTn id="68" presetID="10" presetClass="entr" presetSubtype="0" fill="hold" nodeType="with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750"/>
                                        <p:tgtEl>
                                          <p:spTgt spid="23"/>
                                        </p:tgtEl>
                                      </p:cBhvr>
                                    </p:animEffect>
                                  </p:childTnLst>
                                </p:cTn>
                              </p:par>
                            </p:childTnLst>
                          </p:cTn>
                        </p:par>
                        <p:par>
                          <p:cTn id="71" fill="hold">
                            <p:stCondLst>
                              <p:cond delay="1500"/>
                            </p:stCondLst>
                            <p:childTnLst>
                              <p:par>
                                <p:cTn id="72" presetID="26" presetClass="entr" presetSubtype="0" fill="hold"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wipe(down)">
                                      <p:cBhvr>
                                        <p:cTn id="74" dur="435">
                                          <p:stCondLst>
                                            <p:cond delay="0"/>
                                          </p:stCondLst>
                                        </p:cTn>
                                        <p:tgtEl>
                                          <p:spTgt spid="42"/>
                                        </p:tgtEl>
                                      </p:cBhvr>
                                    </p:animEffect>
                                    <p:anim calcmode="lin" valueType="num">
                                      <p:cBhvr>
                                        <p:cTn id="75" dur="1366"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76" dur="498"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77" dur="498" tmFilter="0, 0; 0.125,0.2665; 0.25,0.4; 0.375,0.465; 0.5,0.5;  0.625,0.535; 0.75,0.6; 0.875,0.7335; 1,1">
                                          <p:stCondLst>
                                            <p:cond delay="498"/>
                                          </p:stCondLst>
                                        </p:cTn>
                                        <p:tgtEl>
                                          <p:spTgt spid="42"/>
                                        </p:tgtEl>
                                        <p:attrNameLst>
                                          <p:attrName>ppt_y</p:attrName>
                                        </p:attrNameLst>
                                      </p:cBhvr>
                                      <p:tavLst>
                                        <p:tav tm="0" fmla="#ppt_y-sin(pi*$)/9">
                                          <p:val>
                                            <p:fltVal val="0"/>
                                          </p:val>
                                        </p:tav>
                                        <p:tav tm="100000">
                                          <p:val>
                                            <p:fltVal val="1"/>
                                          </p:val>
                                        </p:tav>
                                      </p:tavLst>
                                    </p:anim>
                                    <p:anim calcmode="lin" valueType="num">
                                      <p:cBhvr>
                                        <p:cTn id="78" dur="249" tmFilter="0, 0; 0.125,0.2665; 0.25,0.4; 0.375,0.465; 0.5,0.5;  0.625,0.535; 0.75,0.6; 0.875,0.7335; 1,1">
                                          <p:stCondLst>
                                            <p:cond delay="993"/>
                                          </p:stCondLst>
                                        </p:cTn>
                                        <p:tgtEl>
                                          <p:spTgt spid="42"/>
                                        </p:tgtEl>
                                        <p:attrNameLst>
                                          <p:attrName>ppt_y</p:attrName>
                                        </p:attrNameLst>
                                      </p:cBhvr>
                                      <p:tavLst>
                                        <p:tav tm="0" fmla="#ppt_y-sin(pi*$)/27">
                                          <p:val>
                                            <p:fltVal val="0"/>
                                          </p:val>
                                        </p:tav>
                                        <p:tav tm="100000">
                                          <p:val>
                                            <p:fltVal val="1"/>
                                          </p:val>
                                        </p:tav>
                                      </p:tavLst>
                                    </p:anim>
                                    <p:anim calcmode="lin" valueType="num">
                                      <p:cBhvr>
                                        <p:cTn id="79" dur="123" tmFilter="0, 0; 0.125,0.2665; 0.25,0.4; 0.375,0.465; 0.5,0.5;  0.625,0.535; 0.75,0.6; 0.875,0.7335; 1,1">
                                          <p:stCondLst>
                                            <p:cond delay="1242"/>
                                          </p:stCondLst>
                                        </p:cTn>
                                        <p:tgtEl>
                                          <p:spTgt spid="42"/>
                                        </p:tgtEl>
                                        <p:attrNameLst>
                                          <p:attrName>ppt_y</p:attrName>
                                        </p:attrNameLst>
                                      </p:cBhvr>
                                      <p:tavLst>
                                        <p:tav tm="0" fmla="#ppt_y-sin(pi*$)/81">
                                          <p:val>
                                            <p:fltVal val="0"/>
                                          </p:val>
                                        </p:tav>
                                        <p:tav tm="100000">
                                          <p:val>
                                            <p:fltVal val="1"/>
                                          </p:val>
                                        </p:tav>
                                      </p:tavLst>
                                    </p:anim>
                                    <p:animScale>
                                      <p:cBhvr>
                                        <p:cTn id="80" dur="19">
                                          <p:stCondLst>
                                            <p:cond delay="487"/>
                                          </p:stCondLst>
                                        </p:cTn>
                                        <p:tgtEl>
                                          <p:spTgt spid="42"/>
                                        </p:tgtEl>
                                      </p:cBhvr>
                                      <p:to x="100000" y="60000"/>
                                    </p:animScale>
                                    <p:animScale>
                                      <p:cBhvr>
                                        <p:cTn id="81" dur="124" decel="50000">
                                          <p:stCondLst>
                                            <p:cond delay="507"/>
                                          </p:stCondLst>
                                        </p:cTn>
                                        <p:tgtEl>
                                          <p:spTgt spid="42"/>
                                        </p:tgtEl>
                                      </p:cBhvr>
                                      <p:to x="100000" y="100000"/>
                                    </p:animScale>
                                    <p:animScale>
                                      <p:cBhvr>
                                        <p:cTn id="82" dur="19">
                                          <p:stCondLst>
                                            <p:cond delay="984"/>
                                          </p:stCondLst>
                                        </p:cTn>
                                        <p:tgtEl>
                                          <p:spTgt spid="42"/>
                                        </p:tgtEl>
                                      </p:cBhvr>
                                      <p:to x="100000" y="80000"/>
                                    </p:animScale>
                                    <p:animScale>
                                      <p:cBhvr>
                                        <p:cTn id="83" dur="124" decel="50000">
                                          <p:stCondLst>
                                            <p:cond delay="1003"/>
                                          </p:stCondLst>
                                        </p:cTn>
                                        <p:tgtEl>
                                          <p:spTgt spid="42"/>
                                        </p:tgtEl>
                                      </p:cBhvr>
                                      <p:to x="100000" y="100000"/>
                                    </p:animScale>
                                    <p:animScale>
                                      <p:cBhvr>
                                        <p:cTn id="84" dur="19">
                                          <p:stCondLst>
                                            <p:cond delay="1231"/>
                                          </p:stCondLst>
                                        </p:cTn>
                                        <p:tgtEl>
                                          <p:spTgt spid="42"/>
                                        </p:tgtEl>
                                      </p:cBhvr>
                                      <p:to x="100000" y="90000"/>
                                    </p:animScale>
                                    <p:animScale>
                                      <p:cBhvr>
                                        <p:cTn id="85" dur="124" decel="50000">
                                          <p:stCondLst>
                                            <p:cond delay="1251"/>
                                          </p:stCondLst>
                                        </p:cTn>
                                        <p:tgtEl>
                                          <p:spTgt spid="42"/>
                                        </p:tgtEl>
                                      </p:cBhvr>
                                      <p:to x="100000" y="100000"/>
                                    </p:animScale>
                                    <p:animScale>
                                      <p:cBhvr>
                                        <p:cTn id="86" dur="19">
                                          <p:stCondLst>
                                            <p:cond delay="1356"/>
                                          </p:stCondLst>
                                        </p:cTn>
                                        <p:tgtEl>
                                          <p:spTgt spid="42"/>
                                        </p:tgtEl>
                                      </p:cBhvr>
                                      <p:to x="100000" y="95000"/>
                                    </p:animScale>
                                    <p:animScale>
                                      <p:cBhvr>
                                        <p:cTn id="87" dur="124" decel="50000">
                                          <p:stCondLst>
                                            <p:cond delay="1376"/>
                                          </p:stCondLst>
                                        </p:cTn>
                                        <p:tgtEl>
                                          <p:spTgt spid="42"/>
                                        </p:tgtEl>
                                      </p:cBhvr>
                                      <p:to x="100000" y="100000"/>
                                    </p:animScale>
                                  </p:childTnLst>
                                </p:cTn>
                              </p:par>
                            </p:childTnLst>
                          </p:cTn>
                        </p:par>
                        <p:par>
                          <p:cTn id="88" fill="hold">
                            <p:stCondLst>
                              <p:cond delay="3000"/>
                            </p:stCondLst>
                            <p:childTnLst>
                              <p:par>
                                <p:cTn id="89" presetID="22" presetClass="entr" presetSubtype="1" fill="hold"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up)">
                                      <p:cBhvr>
                                        <p:cTn id="91" dur="750"/>
                                        <p:tgtEl>
                                          <p:spTgt spid="47"/>
                                        </p:tgtEl>
                                      </p:cBhvr>
                                    </p:animEffect>
                                  </p:childTnLst>
                                </p:cTn>
                              </p:par>
                            </p:childTnLst>
                          </p:cTn>
                        </p:par>
                        <p:par>
                          <p:cTn id="92" fill="hold">
                            <p:stCondLst>
                              <p:cond delay="3750"/>
                            </p:stCondLst>
                            <p:childTnLst>
                              <p:par>
                                <p:cTn id="93" presetID="53" presetClass="entr" presetSubtype="16" fill="hold" nodeType="afterEffect">
                                  <p:stCondLst>
                                    <p:cond delay="0"/>
                                  </p:stCondLst>
                                  <p:childTnLst>
                                    <p:set>
                                      <p:cBhvr>
                                        <p:cTn id="94" dur="1" fill="hold">
                                          <p:stCondLst>
                                            <p:cond delay="0"/>
                                          </p:stCondLst>
                                        </p:cTn>
                                        <p:tgtEl>
                                          <p:spTgt spid="133"/>
                                        </p:tgtEl>
                                        <p:attrNameLst>
                                          <p:attrName>style.visibility</p:attrName>
                                        </p:attrNameLst>
                                      </p:cBhvr>
                                      <p:to>
                                        <p:strVal val="visible"/>
                                      </p:to>
                                    </p:set>
                                    <p:anim calcmode="lin" valueType="num">
                                      <p:cBhvr>
                                        <p:cTn id="95" dur="750" fill="hold"/>
                                        <p:tgtEl>
                                          <p:spTgt spid="133"/>
                                        </p:tgtEl>
                                        <p:attrNameLst>
                                          <p:attrName>ppt_w</p:attrName>
                                        </p:attrNameLst>
                                      </p:cBhvr>
                                      <p:tavLst>
                                        <p:tav tm="0">
                                          <p:val>
                                            <p:fltVal val="0"/>
                                          </p:val>
                                        </p:tav>
                                        <p:tav tm="100000">
                                          <p:val>
                                            <p:strVal val="#ppt_w"/>
                                          </p:val>
                                        </p:tav>
                                      </p:tavLst>
                                    </p:anim>
                                    <p:anim calcmode="lin" valueType="num">
                                      <p:cBhvr>
                                        <p:cTn id="96" dur="750" fill="hold"/>
                                        <p:tgtEl>
                                          <p:spTgt spid="133"/>
                                        </p:tgtEl>
                                        <p:attrNameLst>
                                          <p:attrName>ppt_h</p:attrName>
                                        </p:attrNameLst>
                                      </p:cBhvr>
                                      <p:tavLst>
                                        <p:tav tm="0">
                                          <p:val>
                                            <p:fltVal val="0"/>
                                          </p:val>
                                        </p:tav>
                                        <p:tav tm="100000">
                                          <p:val>
                                            <p:strVal val="#ppt_h"/>
                                          </p:val>
                                        </p:tav>
                                      </p:tavLst>
                                    </p:anim>
                                    <p:animEffect transition="in" filter="fade">
                                      <p:cBhvr>
                                        <p:cTn id="97" dur="750"/>
                                        <p:tgtEl>
                                          <p:spTgt spid="133"/>
                                        </p:tgtEl>
                                      </p:cBhvr>
                                    </p:animEffect>
                                  </p:childTnLst>
                                </p:cTn>
                              </p:par>
                            </p:childTnLst>
                          </p:cTn>
                        </p:par>
                        <p:par>
                          <p:cTn id="98" fill="hold">
                            <p:stCondLst>
                              <p:cond delay="4500"/>
                            </p:stCondLst>
                            <p:childTnLst>
                              <p:par>
                                <p:cTn id="99" presetID="10" presetClass="entr" presetSubtype="0" fill="hold" nodeType="after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750"/>
                                        <p:tgtEl>
                                          <p:spTgt spid="22"/>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1" fill="hold" nodeType="clickEffect">
                                  <p:stCondLst>
                                    <p:cond delay="0"/>
                                  </p:stCondLst>
                                  <p:childTnLst>
                                    <p:set>
                                      <p:cBhvr>
                                        <p:cTn id="105" dur="1" fill="hold">
                                          <p:stCondLst>
                                            <p:cond delay="0"/>
                                          </p:stCondLst>
                                        </p:cTn>
                                        <p:tgtEl>
                                          <p:spTgt spid="117"/>
                                        </p:tgtEl>
                                        <p:attrNameLst>
                                          <p:attrName>style.visibility</p:attrName>
                                        </p:attrNameLst>
                                      </p:cBhvr>
                                      <p:to>
                                        <p:strVal val="visible"/>
                                      </p:to>
                                    </p:set>
                                    <p:animEffect transition="in" filter="wipe(up)">
                                      <p:cBhvr>
                                        <p:cTn id="106" dur="750"/>
                                        <p:tgtEl>
                                          <p:spTgt spid="117"/>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nodeType="click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wipe(left)">
                                      <p:cBhvr>
                                        <p:cTn id="111" dur="750"/>
                                        <p:tgtEl>
                                          <p:spTgt spid="92"/>
                                        </p:tgtEl>
                                      </p:cBhvr>
                                    </p:animEffect>
                                  </p:childTnLst>
                                </p:cTn>
                              </p:par>
                            </p:childTnLst>
                          </p:cTn>
                        </p:par>
                        <p:par>
                          <p:cTn id="112" fill="hold">
                            <p:stCondLst>
                              <p:cond delay="750"/>
                            </p:stCondLst>
                            <p:childTnLst>
                              <p:par>
                                <p:cTn id="113" presetID="53" presetClass="entr" presetSubtype="16" fill="hold" nodeType="afterEffect">
                                  <p:stCondLst>
                                    <p:cond delay="0"/>
                                  </p:stCondLst>
                                  <p:childTnLst>
                                    <p:set>
                                      <p:cBhvr>
                                        <p:cTn id="114" dur="1" fill="hold">
                                          <p:stCondLst>
                                            <p:cond delay="0"/>
                                          </p:stCondLst>
                                        </p:cTn>
                                        <p:tgtEl>
                                          <p:spTgt spid="127"/>
                                        </p:tgtEl>
                                        <p:attrNameLst>
                                          <p:attrName>style.visibility</p:attrName>
                                        </p:attrNameLst>
                                      </p:cBhvr>
                                      <p:to>
                                        <p:strVal val="visible"/>
                                      </p:to>
                                    </p:set>
                                    <p:anim calcmode="lin" valueType="num">
                                      <p:cBhvr>
                                        <p:cTn id="115" dur="750" fill="hold"/>
                                        <p:tgtEl>
                                          <p:spTgt spid="127"/>
                                        </p:tgtEl>
                                        <p:attrNameLst>
                                          <p:attrName>ppt_w</p:attrName>
                                        </p:attrNameLst>
                                      </p:cBhvr>
                                      <p:tavLst>
                                        <p:tav tm="0">
                                          <p:val>
                                            <p:fltVal val="0"/>
                                          </p:val>
                                        </p:tav>
                                        <p:tav tm="100000">
                                          <p:val>
                                            <p:strVal val="#ppt_w"/>
                                          </p:val>
                                        </p:tav>
                                      </p:tavLst>
                                    </p:anim>
                                    <p:anim calcmode="lin" valueType="num">
                                      <p:cBhvr>
                                        <p:cTn id="116" dur="750" fill="hold"/>
                                        <p:tgtEl>
                                          <p:spTgt spid="127"/>
                                        </p:tgtEl>
                                        <p:attrNameLst>
                                          <p:attrName>ppt_h</p:attrName>
                                        </p:attrNameLst>
                                      </p:cBhvr>
                                      <p:tavLst>
                                        <p:tav tm="0">
                                          <p:val>
                                            <p:fltVal val="0"/>
                                          </p:val>
                                        </p:tav>
                                        <p:tav tm="100000">
                                          <p:val>
                                            <p:strVal val="#ppt_h"/>
                                          </p:val>
                                        </p:tav>
                                      </p:tavLst>
                                    </p:anim>
                                    <p:animEffect transition="in" filter="fade">
                                      <p:cBhvr>
                                        <p:cTn id="117" dur="750"/>
                                        <p:tgtEl>
                                          <p:spTgt spid="127"/>
                                        </p:tgtEl>
                                      </p:cBhvr>
                                    </p:animEffect>
                                  </p:childTnLst>
                                </p:cTn>
                              </p:par>
                              <p:par>
                                <p:cTn id="118" presetID="2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Effect transition="in" filter="wipe(up)">
                                      <p:cBhvr>
                                        <p:cTn id="120" dur="500"/>
                                        <p:tgtEl>
                                          <p:spTgt spid="74"/>
                                        </p:tgtEl>
                                      </p:cBhvr>
                                    </p:animEffect>
                                  </p:childTnLst>
                                </p:cTn>
                              </p:par>
                            </p:childTnLst>
                          </p:cTn>
                        </p:par>
                        <p:par>
                          <p:cTn id="121" fill="hold">
                            <p:stCondLst>
                              <p:cond delay="1500"/>
                            </p:stCondLst>
                            <p:childTnLst>
                              <p:par>
                                <p:cTn id="122" presetID="22" presetClass="entr" presetSubtype="1" fill="hold" nodeType="afterEffect">
                                  <p:stCondLst>
                                    <p:cond delay="0"/>
                                  </p:stCondLst>
                                  <p:childTnLst>
                                    <p:set>
                                      <p:cBhvr>
                                        <p:cTn id="123" dur="1" fill="hold">
                                          <p:stCondLst>
                                            <p:cond delay="0"/>
                                          </p:stCondLst>
                                        </p:cTn>
                                        <p:tgtEl>
                                          <p:spTgt spid="112"/>
                                        </p:tgtEl>
                                        <p:attrNameLst>
                                          <p:attrName>style.visibility</p:attrName>
                                        </p:attrNameLst>
                                      </p:cBhvr>
                                      <p:to>
                                        <p:strVal val="visible"/>
                                      </p:to>
                                    </p:set>
                                    <p:animEffect transition="in" filter="wipe(up)">
                                      <p:cBhvr>
                                        <p:cTn id="124" dur="750"/>
                                        <p:tgtEl>
                                          <p:spTgt spid="112"/>
                                        </p:tgtEl>
                                      </p:cBhvr>
                                    </p:animEffect>
                                  </p:childTnLst>
                                </p:cTn>
                              </p:par>
                            </p:childTnLst>
                          </p:cTn>
                        </p:par>
                        <p:par>
                          <p:cTn id="125" fill="hold">
                            <p:stCondLst>
                              <p:cond delay="2250"/>
                            </p:stCondLst>
                            <p:childTnLst>
                              <p:par>
                                <p:cTn id="126" presetID="53" presetClass="entr" presetSubtype="16" fill="hold" nodeType="afterEffect">
                                  <p:stCondLst>
                                    <p:cond delay="0"/>
                                  </p:stCondLst>
                                  <p:childTnLst>
                                    <p:set>
                                      <p:cBhvr>
                                        <p:cTn id="127" dur="1" fill="hold">
                                          <p:stCondLst>
                                            <p:cond delay="0"/>
                                          </p:stCondLst>
                                        </p:cTn>
                                        <p:tgtEl>
                                          <p:spTgt spid="132"/>
                                        </p:tgtEl>
                                        <p:attrNameLst>
                                          <p:attrName>style.visibility</p:attrName>
                                        </p:attrNameLst>
                                      </p:cBhvr>
                                      <p:to>
                                        <p:strVal val="visible"/>
                                      </p:to>
                                    </p:set>
                                    <p:anim calcmode="lin" valueType="num">
                                      <p:cBhvr>
                                        <p:cTn id="128" dur="750" fill="hold"/>
                                        <p:tgtEl>
                                          <p:spTgt spid="132"/>
                                        </p:tgtEl>
                                        <p:attrNameLst>
                                          <p:attrName>ppt_w</p:attrName>
                                        </p:attrNameLst>
                                      </p:cBhvr>
                                      <p:tavLst>
                                        <p:tav tm="0">
                                          <p:val>
                                            <p:fltVal val="0"/>
                                          </p:val>
                                        </p:tav>
                                        <p:tav tm="100000">
                                          <p:val>
                                            <p:strVal val="#ppt_w"/>
                                          </p:val>
                                        </p:tav>
                                      </p:tavLst>
                                    </p:anim>
                                    <p:anim calcmode="lin" valueType="num">
                                      <p:cBhvr>
                                        <p:cTn id="129" dur="750" fill="hold"/>
                                        <p:tgtEl>
                                          <p:spTgt spid="132"/>
                                        </p:tgtEl>
                                        <p:attrNameLst>
                                          <p:attrName>ppt_h</p:attrName>
                                        </p:attrNameLst>
                                      </p:cBhvr>
                                      <p:tavLst>
                                        <p:tav tm="0">
                                          <p:val>
                                            <p:fltVal val="0"/>
                                          </p:val>
                                        </p:tav>
                                        <p:tav tm="100000">
                                          <p:val>
                                            <p:strVal val="#ppt_h"/>
                                          </p:val>
                                        </p:tav>
                                      </p:tavLst>
                                    </p:anim>
                                    <p:animEffect transition="in" filter="fade">
                                      <p:cBhvr>
                                        <p:cTn id="130" dur="75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Graphique 4">
            <a:extLst>
              <a:ext uri="{FF2B5EF4-FFF2-40B4-BE49-F238E27FC236}">
                <a16:creationId xmlns:a16="http://schemas.microsoft.com/office/drawing/2014/main" id="{D36B7A53-A471-4F49-82DE-E589D270699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9084955" y="4195972"/>
            <a:ext cx="2027545" cy="2342940"/>
          </a:xfrm>
          <a:prstGeom prst="rect">
            <a:avLst/>
          </a:prstGeom>
        </p:spPr>
      </p:pic>
      <p:sp>
        <p:nvSpPr>
          <p:cNvPr id="30" name="ZoneTexte 29">
            <a:extLst>
              <a:ext uri="{FF2B5EF4-FFF2-40B4-BE49-F238E27FC236}">
                <a16:creationId xmlns:a16="http://schemas.microsoft.com/office/drawing/2014/main" id="{C164EB04-26B0-421D-B5DC-F119EDECEE6F}"/>
              </a:ext>
            </a:extLst>
          </p:cNvPr>
          <p:cNvSpPr txBox="1"/>
          <p:nvPr/>
        </p:nvSpPr>
        <p:spPr>
          <a:xfrm>
            <a:off x="2599044" y="5427779"/>
            <a:ext cx="6485911" cy="1107996"/>
          </a:xfrm>
          <a:prstGeom prst="rect">
            <a:avLst/>
          </a:prstGeom>
          <a:noFill/>
          <a:ln w="34925" cmpd="dbl">
            <a:noFill/>
          </a:ln>
          <a:effectLst>
            <a:glow rad="63500">
              <a:srgbClr val="FF0000">
                <a:alpha val="40000"/>
              </a:srgbClr>
            </a:glow>
          </a:effectLst>
          <a:scene3d>
            <a:camera prst="orthographicFront"/>
            <a:lightRig rig="threePt" dir="t"/>
          </a:scene3d>
          <a:sp3d>
            <a:bevelT w="139700" h="196850"/>
          </a:sp3d>
        </p:spPr>
        <p:txBody>
          <a:bodyPr wrap="square" rtlCol="0">
            <a:spAutoFit/>
          </a:bodyPr>
          <a:lstStyle/>
          <a:p>
            <a:pPr algn="ctr"/>
            <a:r>
              <a:rPr lang="fr-FR" sz="6600" dirty="0">
                <a:effectLst>
                  <a:outerShdw blurRad="38100" dist="38100" dir="2700000" algn="tl">
                    <a:srgbClr val="000000">
                      <a:alpha val="43137"/>
                    </a:srgbClr>
                  </a:outerShdw>
                </a:effectLst>
                <a:hlinkClick r:id="rId5"/>
              </a:rPr>
              <a:t>www.data-agri.fr</a:t>
            </a:r>
            <a:endParaRPr lang="fr-FR" sz="6600" dirty="0">
              <a:effectLst>
                <a:outerShdw blurRad="38100" dist="38100" dir="2700000" algn="tl">
                  <a:srgbClr val="000000">
                    <a:alpha val="43137"/>
                  </a:srgbClr>
                </a:outerShdw>
              </a:effectLst>
            </a:endParaRPr>
          </a:p>
        </p:txBody>
      </p:sp>
      <p:grpSp>
        <p:nvGrpSpPr>
          <p:cNvPr id="3" name="Groupe 2">
            <a:extLst>
              <a:ext uri="{FF2B5EF4-FFF2-40B4-BE49-F238E27FC236}">
                <a16:creationId xmlns:a16="http://schemas.microsoft.com/office/drawing/2014/main" id="{E2400890-6F07-4F1C-A528-B96DA8D66B87}"/>
              </a:ext>
            </a:extLst>
          </p:cNvPr>
          <p:cNvGrpSpPr/>
          <p:nvPr/>
        </p:nvGrpSpPr>
        <p:grpSpPr>
          <a:xfrm>
            <a:off x="2738775" y="384916"/>
            <a:ext cx="7359952" cy="4554224"/>
            <a:chOff x="2906352" y="616230"/>
            <a:chExt cx="6379295" cy="3947409"/>
          </a:xfrm>
        </p:grpSpPr>
        <p:grpSp>
          <p:nvGrpSpPr>
            <p:cNvPr id="34" name="Groupe 33">
              <a:extLst>
                <a:ext uri="{FF2B5EF4-FFF2-40B4-BE49-F238E27FC236}">
                  <a16:creationId xmlns:a16="http://schemas.microsoft.com/office/drawing/2014/main" id="{A71F0A3D-519A-4F08-92AA-54FF480462B7}"/>
                </a:ext>
              </a:extLst>
            </p:cNvPr>
            <p:cNvGrpSpPr/>
            <p:nvPr/>
          </p:nvGrpSpPr>
          <p:grpSpPr>
            <a:xfrm>
              <a:off x="2906352" y="616230"/>
              <a:ext cx="6379295" cy="3947409"/>
              <a:chOff x="2529840" y="1356360"/>
              <a:chExt cx="5516880" cy="3413760"/>
            </a:xfrm>
          </p:grpSpPr>
          <p:sp>
            <p:nvSpPr>
              <p:cNvPr id="32" name="Rectangle 31">
                <a:extLst>
                  <a:ext uri="{FF2B5EF4-FFF2-40B4-BE49-F238E27FC236}">
                    <a16:creationId xmlns:a16="http://schemas.microsoft.com/office/drawing/2014/main" id="{D786D6AA-9FEE-4755-A4CB-530C91EAB62E}"/>
                  </a:ext>
                </a:extLst>
              </p:cNvPr>
              <p:cNvSpPr/>
              <p:nvPr/>
            </p:nvSpPr>
            <p:spPr>
              <a:xfrm>
                <a:off x="2529840" y="1356360"/>
                <a:ext cx="5516880" cy="3413760"/>
              </a:xfrm>
              <a:prstGeom prst="rect">
                <a:avLst/>
              </a:prstGeom>
              <a:solidFill>
                <a:schemeClr val="bg1"/>
              </a:solidFill>
              <a:ln w="57150">
                <a:solidFill>
                  <a:srgbClr val="6E47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1" name="Image 30">
                <a:extLst>
                  <a:ext uri="{FF2B5EF4-FFF2-40B4-BE49-F238E27FC236}">
                    <a16:creationId xmlns:a16="http://schemas.microsoft.com/office/drawing/2014/main" id="{22801284-91EF-49E7-BE51-239EC1CF069A}"/>
                  </a:ext>
                </a:extLst>
              </p:cNvPr>
              <p:cNvPicPr>
                <a:picLocks noChangeAspect="1"/>
              </p:cNvPicPr>
              <p:nvPr/>
            </p:nvPicPr>
            <p:blipFill rotWithShape="1">
              <a:blip r:embed="rId6">
                <a:extLst>
                  <a:ext uri="{28A0092B-C50C-407E-A947-70E740481C1C}">
                    <a14:useLocalDpi xmlns:a14="http://schemas.microsoft.com/office/drawing/2010/main" val="0"/>
                  </a:ext>
                </a:extLst>
              </a:blip>
              <a:srcRect l="-659" t="-5006" r="659" b="13177"/>
              <a:stretch/>
            </p:blipFill>
            <p:spPr>
              <a:xfrm>
                <a:off x="2728336" y="1765213"/>
                <a:ext cx="5103054" cy="2849375"/>
              </a:xfrm>
              <a:prstGeom prst="rect">
                <a:avLst/>
              </a:prstGeom>
              <a:ln w="19050">
                <a:noFill/>
              </a:ln>
            </p:spPr>
          </p:pic>
          <p:pic>
            <p:nvPicPr>
              <p:cNvPr id="33" name="Image 32">
                <a:extLst>
                  <a:ext uri="{FF2B5EF4-FFF2-40B4-BE49-F238E27FC236}">
                    <a16:creationId xmlns:a16="http://schemas.microsoft.com/office/drawing/2014/main" id="{A1F11E76-7813-418D-BD7D-6C9E7BA290F4}"/>
                  </a:ext>
                </a:extLst>
              </p:cNvPr>
              <p:cNvPicPr>
                <a:picLocks noChangeAspect="1"/>
              </p:cNvPicPr>
              <p:nvPr/>
            </p:nvPicPr>
            <p:blipFill rotWithShape="1">
              <a:blip r:embed="rId7"/>
              <a:srcRect b="53694"/>
              <a:stretch/>
            </p:blipFill>
            <p:spPr>
              <a:xfrm>
                <a:off x="2742839" y="1609681"/>
                <a:ext cx="5109435" cy="290049"/>
              </a:xfrm>
              <a:prstGeom prst="rect">
                <a:avLst/>
              </a:prstGeom>
            </p:spPr>
          </p:pic>
        </p:grpSp>
        <p:pic>
          <p:nvPicPr>
            <p:cNvPr id="9" name="Image 8">
              <a:extLst>
                <a:ext uri="{FF2B5EF4-FFF2-40B4-BE49-F238E27FC236}">
                  <a16:creationId xmlns:a16="http://schemas.microsoft.com/office/drawing/2014/main" id="{46CE5814-C955-4522-9EC0-730E418E214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52648" y="886610"/>
              <a:ext cx="646647" cy="646647"/>
            </a:xfrm>
            <a:prstGeom prst="rect">
              <a:avLst/>
            </a:prstGeom>
          </p:spPr>
        </p:pic>
      </p:grpSp>
    </p:spTree>
    <p:extLst>
      <p:ext uri="{BB962C8B-B14F-4D97-AF65-F5344CB8AC3E}">
        <p14:creationId xmlns:p14="http://schemas.microsoft.com/office/powerpoint/2010/main" val="3344005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ppt_w</p:attrName>
                                        </p:attrNameLst>
                                      </p:cBhvr>
                                      <p:tavLst>
                                        <p:tav tm="0">
                                          <p:val>
                                            <p:fltVal val="0"/>
                                          </p:val>
                                        </p:tav>
                                        <p:tav tm="100000">
                                          <p:val>
                                            <p:strVal val="#ppt_w"/>
                                          </p:val>
                                        </p:tav>
                                      </p:tavLst>
                                    </p:anim>
                                    <p:anim calcmode="lin" valueType="num">
                                      <p:cBhvr>
                                        <p:cTn id="8" dur="1500" fill="hold"/>
                                        <p:tgtEl>
                                          <p:spTgt spid="5"/>
                                        </p:tgtEl>
                                        <p:attrNameLst>
                                          <p:attrName>ppt_h</p:attrName>
                                        </p:attrNameLst>
                                      </p:cBhvr>
                                      <p:tavLst>
                                        <p:tav tm="0">
                                          <p:val>
                                            <p:fltVal val="0"/>
                                          </p:val>
                                        </p:tav>
                                        <p:tav tm="100000">
                                          <p:val>
                                            <p:strVal val="#ppt_h"/>
                                          </p:val>
                                        </p:tav>
                                      </p:tavLst>
                                    </p:anim>
                                    <p:animEffect transition="in" filter="fade">
                                      <p:cBhvr>
                                        <p:cTn id="9" dur="1500"/>
                                        <p:tgtEl>
                                          <p:spTgt spid="5"/>
                                        </p:tgtEl>
                                      </p:cBhvr>
                                    </p:animEffect>
                                  </p:childTnLst>
                                </p:cTn>
                              </p:par>
                            </p:childTnLst>
                          </p:cTn>
                        </p:par>
                        <p:par>
                          <p:cTn id="10" fill="hold">
                            <p:stCondLst>
                              <p:cond delay="1500"/>
                            </p:stCondLst>
                            <p:childTnLst>
                              <p:par>
                                <p:cTn id="11" presetID="10" presetClass="entr" presetSubtype="0"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childTnLst>
                          </p:cTn>
                        </p:par>
                        <p:par>
                          <p:cTn id="14" fill="hold">
                            <p:stCondLst>
                              <p:cond delay="2000"/>
                            </p:stCondLst>
                            <p:childTnLst>
                              <p:par>
                                <p:cTn id="15" presetID="27" presetClass="emph" presetSubtype="0" fill="remove" grpId="1" nodeType="afterEffect">
                                  <p:stCondLst>
                                    <p:cond delay="0"/>
                                  </p:stCondLst>
                                  <p:childTnLst>
                                    <p:animClr clrSpc="rgb" dir="cw">
                                      <p:cBhvr override="childStyle">
                                        <p:cTn id="16" dur="250" autoRev="1" fill="remove"/>
                                        <p:tgtEl>
                                          <p:spTgt spid="30"/>
                                        </p:tgtEl>
                                        <p:attrNameLst>
                                          <p:attrName>style.color</p:attrName>
                                        </p:attrNameLst>
                                      </p:cBhvr>
                                      <p:to>
                                        <a:schemeClr val="bg1"/>
                                      </p:to>
                                    </p:animClr>
                                    <p:animClr clrSpc="rgb" dir="cw">
                                      <p:cBhvr>
                                        <p:cTn id="17" dur="250" autoRev="1" fill="remove"/>
                                        <p:tgtEl>
                                          <p:spTgt spid="30"/>
                                        </p:tgtEl>
                                        <p:attrNameLst>
                                          <p:attrName>fillcolor</p:attrName>
                                        </p:attrNameLst>
                                      </p:cBhvr>
                                      <p:to>
                                        <a:schemeClr val="bg1"/>
                                      </p:to>
                                    </p:animClr>
                                    <p:set>
                                      <p:cBhvr>
                                        <p:cTn id="18" dur="250" autoRev="1" fill="remove"/>
                                        <p:tgtEl>
                                          <p:spTgt spid="30"/>
                                        </p:tgtEl>
                                        <p:attrNameLst>
                                          <p:attrName>fill.type</p:attrName>
                                        </p:attrNameLst>
                                      </p:cBhvr>
                                      <p:to>
                                        <p:strVal val="solid"/>
                                      </p:to>
                                    </p:set>
                                    <p:set>
                                      <p:cBhvr>
                                        <p:cTn id="19" dur="250" autoRev="1" fill="remove"/>
                                        <p:tgtEl>
                                          <p:spTgt spid="30"/>
                                        </p:tgtEl>
                                        <p:attrNameLst>
                                          <p:attrName>fill.on</p:attrName>
                                        </p:attrNameLst>
                                      </p:cBhvr>
                                      <p:to>
                                        <p:strVal val="true"/>
                                      </p:to>
                                    </p:set>
                                  </p:childTnLst>
                                </p:cTn>
                              </p:par>
                            </p:childTnLst>
                          </p:cTn>
                        </p:par>
                        <p:par>
                          <p:cTn id="20" fill="hold">
                            <p:stCondLst>
                              <p:cond delay="2500"/>
                            </p:stCondLst>
                            <p:childTnLst>
                              <p:par>
                                <p:cTn id="21" presetID="22" presetClass="entr" presetSubtype="2"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right)">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0" grpId="1"/>
    </p:bldLst>
  </p:timing>
</p:sld>
</file>

<file path=ppt/theme/theme1.xml><?xml version="1.0" encoding="utf-8"?>
<a:theme xmlns:a="http://schemas.openxmlformats.org/drawingml/2006/main" name="3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213FE8F155D3A4C85427D40C766B461" ma:contentTypeVersion="7" ma:contentTypeDescription="Crée un document." ma:contentTypeScope="" ma:versionID="0d229771ab5a426514f5ebaf0267c2c7">
  <xsd:schema xmlns:xsd="http://www.w3.org/2001/XMLSchema" xmlns:xs="http://www.w3.org/2001/XMLSchema" xmlns:p="http://schemas.microsoft.com/office/2006/metadata/properties" xmlns:ns2="26de0d3e-26c1-4aed-ae80-dee03eb3bd2e" xmlns:ns3="a5da8558-b735-4c5d-9c6f-4df28631b3b8" targetNamespace="http://schemas.microsoft.com/office/2006/metadata/properties" ma:root="true" ma:fieldsID="fd4fcfc8445d04116a9b7d98140e0dbe" ns2:_="" ns3:_="">
    <xsd:import namespace="26de0d3e-26c1-4aed-ae80-dee03eb3bd2e"/>
    <xsd:import namespace="a5da8558-b735-4c5d-9c6f-4df28631b3b8"/>
    <xsd:element name="properties">
      <xsd:complexType>
        <xsd:sequence>
          <xsd:element name="documentManagement">
            <xsd:complexType>
              <xsd:all>
                <xsd:element ref="ns2:MediaServiceMetadata" minOccurs="0"/>
                <xsd:element ref="ns2:MediaServiceFastMetadata" minOccurs="0"/>
                <xsd:element ref="ns3:SharedWithUsers" minOccurs="0"/>
                <xsd:element ref="ns2:MediaServiceDateTaken" minOccurs="0"/>
                <xsd:element ref="ns2:MediaServiceAutoTags" minOccurs="0"/>
                <xsd:element ref="ns2:MediaServiceOCR"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de0d3e-26c1-4aed-ae80-dee03eb3bd2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5da8558-b735-4c5d-9c6f-4df28631b3b8" elementFormDefault="qualified">
    <xsd:import namespace="http://schemas.microsoft.com/office/2006/documentManagement/types"/>
    <xsd:import namespace="http://schemas.microsoft.com/office/infopath/2007/PartnerControls"/>
    <xsd:element name="SharedWithUsers" ma:index="10" nillable="true" ma:displayName="Partagé avec"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A4D9C37-0641-4DEA-9C04-89DEC49018EE}">
  <ds:schemaRefs>
    <ds:schemaRef ds:uri="http://schemas.microsoft.com/sharepoint/v3/contenttype/forms"/>
  </ds:schemaRefs>
</ds:datastoreItem>
</file>

<file path=customXml/itemProps2.xml><?xml version="1.0" encoding="utf-8"?>
<ds:datastoreItem xmlns:ds="http://schemas.openxmlformats.org/officeDocument/2006/customXml" ds:itemID="{042147EE-F624-4C59-93E4-88B5269262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de0d3e-26c1-4aed-ae80-dee03eb3bd2e"/>
    <ds:schemaRef ds:uri="a5da8558-b735-4c5d-9c6f-4df28631b3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EF30245-56D1-4C4B-91CA-53BAF23BA2F7}">
  <ds:schemaRefs>
    <ds:schemaRef ds:uri="http://purl.org/dc/terms/"/>
    <ds:schemaRef ds:uri="a5da8558-b735-4c5d-9c6f-4df28631b3b8"/>
    <ds:schemaRef ds:uri="http://schemas.microsoft.com/office/2006/documentManagement/types"/>
    <ds:schemaRef ds:uri="http://purl.org/dc/elements/1.1/"/>
    <ds:schemaRef ds:uri="http://schemas.microsoft.com/office/2006/metadata/properties"/>
    <ds:schemaRef ds:uri="http://purl.org/dc/dcmitype/"/>
    <ds:schemaRef ds:uri="http://schemas.microsoft.com/office/infopath/2007/PartnerControls"/>
    <ds:schemaRef ds:uri="http://schemas.openxmlformats.org/package/2006/metadata/core-properties"/>
    <ds:schemaRef ds:uri="26de0d3e-26c1-4aed-ae80-dee03eb3bd2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13947</TotalTime>
  <Words>556</Words>
  <Application>Microsoft Office PowerPoint</Application>
  <PresentationFormat>Grand écran</PresentationFormat>
  <Paragraphs>191</Paragraphs>
  <Slides>7</Slides>
  <Notes>7</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7</vt:i4>
      </vt:variant>
    </vt:vector>
  </HeadingPairs>
  <TitlesOfParts>
    <vt:vector size="16" baseType="lpstr">
      <vt:lpstr>Arial</vt:lpstr>
      <vt:lpstr>Calibri</vt:lpstr>
      <vt:lpstr>Calibri Light</vt:lpstr>
      <vt:lpstr>Helvetica</vt:lpstr>
      <vt:lpstr>Tahoma</vt:lpstr>
      <vt:lpstr>Times New Roman</vt:lpstr>
      <vt:lpstr>Wingdings</vt:lpstr>
      <vt:lpstr>Wingdings 2</vt:lpstr>
      <vt:lpstr>3_Thème Office</vt:lpstr>
      <vt:lpstr>Présentation PowerPoint</vt:lpstr>
      <vt:lpstr>Présentation PowerPoint</vt:lpstr>
      <vt:lpstr>Pourquoi un Label ?</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Clément FAURAX</dc:creator>
  <cp:lastModifiedBy>Gruger Heloïse</cp:lastModifiedBy>
  <cp:revision>104</cp:revision>
  <cp:lastPrinted>2018-07-03T09:09:23Z</cp:lastPrinted>
  <dcterms:created xsi:type="dcterms:W3CDTF">2018-01-15T16:45:46Z</dcterms:created>
  <dcterms:modified xsi:type="dcterms:W3CDTF">2019-03-22T12:42:59Z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0x010100C213FE8F155D3A4C85427D40C766B461</vt:lpwstr>
  </property>
</Properties>
</file>